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6.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7.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8.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9.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10.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1.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01" r:id="rId5"/>
    <p:sldMasterId id="2147484128" r:id="rId6"/>
    <p:sldMasterId id="2147484144" r:id="rId7"/>
    <p:sldMasterId id="2147484162" r:id="rId8"/>
    <p:sldMasterId id="2147484186" r:id="rId9"/>
    <p:sldMasterId id="2147484203" r:id="rId10"/>
    <p:sldMasterId id="2147484236" r:id="rId11"/>
    <p:sldMasterId id="2147484260" r:id="rId12"/>
    <p:sldMasterId id="2147484273" r:id="rId13"/>
    <p:sldMasterId id="2147484299" r:id="rId14"/>
    <p:sldMasterId id="2147484347" r:id="rId15"/>
  </p:sldMasterIdLst>
  <p:notesMasterIdLst>
    <p:notesMasterId r:id="rId48"/>
  </p:notesMasterIdLst>
  <p:handoutMasterIdLst>
    <p:handoutMasterId r:id="rId49"/>
  </p:handoutMasterIdLst>
  <p:sldIdLst>
    <p:sldId id="793" r:id="rId16"/>
    <p:sldId id="1011" r:id="rId17"/>
    <p:sldId id="1008" r:id="rId18"/>
    <p:sldId id="960" r:id="rId19"/>
    <p:sldId id="989" r:id="rId20"/>
    <p:sldId id="991" r:id="rId21"/>
    <p:sldId id="1017" r:id="rId22"/>
    <p:sldId id="992" r:id="rId23"/>
    <p:sldId id="278" r:id="rId24"/>
    <p:sldId id="1026" r:id="rId25"/>
    <p:sldId id="1027" r:id="rId26"/>
    <p:sldId id="288" r:id="rId27"/>
    <p:sldId id="1877" r:id="rId28"/>
    <p:sldId id="1014" r:id="rId29"/>
    <p:sldId id="1878" r:id="rId30"/>
    <p:sldId id="10178" r:id="rId31"/>
    <p:sldId id="10179" r:id="rId32"/>
    <p:sldId id="1874" r:id="rId33"/>
    <p:sldId id="1884" r:id="rId34"/>
    <p:sldId id="1880" r:id="rId35"/>
    <p:sldId id="1042" r:id="rId36"/>
    <p:sldId id="1041" r:id="rId37"/>
    <p:sldId id="10193" r:id="rId38"/>
    <p:sldId id="10213" r:id="rId39"/>
    <p:sldId id="10214" r:id="rId40"/>
    <p:sldId id="10215" r:id="rId41"/>
    <p:sldId id="10216" r:id="rId42"/>
    <p:sldId id="10217" r:id="rId43"/>
    <p:sldId id="10226" r:id="rId44"/>
    <p:sldId id="10228" r:id="rId45"/>
    <p:sldId id="1882" r:id="rId46"/>
    <p:sldId id="1883" r:id="rId47"/>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79E32BF-7D7C-4607-97F6-911912DC9ED1}">
          <p14:sldIdLst>
            <p14:sldId id="793"/>
            <p14:sldId id="1011"/>
            <p14:sldId id="1008"/>
            <p14:sldId id="960"/>
            <p14:sldId id="989"/>
            <p14:sldId id="991"/>
            <p14:sldId id="1017"/>
            <p14:sldId id="992"/>
            <p14:sldId id="278"/>
            <p14:sldId id="1026"/>
            <p14:sldId id="1027"/>
            <p14:sldId id="288"/>
            <p14:sldId id="1877"/>
            <p14:sldId id="1014"/>
            <p14:sldId id="1878"/>
            <p14:sldId id="10178"/>
            <p14:sldId id="10179"/>
            <p14:sldId id="1874"/>
            <p14:sldId id="1884"/>
            <p14:sldId id="1880"/>
            <p14:sldId id="1042"/>
            <p14:sldId id="1041"/>
            <p14:sldId id="10193"/>
            <p14:sldId id="10213"/>
            <p14:sldId id="10214"/>
            <p14:sldId id="10215"/>
            <p14:sldId id="10216"/>
            <p14:sldId id="10217"/>
            <p14:sldId id="10226"/>
            <p14:sldId id="10228"/>
            <p14:sldId id="1882"/>
            <p14:sldId id="1883"/>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739">
          <p15:clr>
            <a:srgbClr val="A4A3A4"/>
          </p15:clr>
        </p15:guide>
        <p15:guide id="4" pos="329">
          <p15:clr>
            <a:srgbClr val="A4A3A4"/>
          </p15:clr>
        </p15:guide>
        <p15:guide id="5" pos="7348">
          <p15:clr>
            <a:srgbClr val="A4A3A4"/>
          </p15:clr>
        </p15:guide>
        <p15:guide id="6" pos="383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i" initials="a" lastIdx="1" clrIdx="0"/>
  <p:cmAuthor id="1" name="Kraig Brockschmidt" initials="KB" lastIdx="6" clrIdx="1"/>
  <p:cmAuthor id="2" name="Rodolfo Finochietti" initials="RF" lastIdx="1" clrIdx="2">
    <p:extLst>
      <p:ext uri="{19B8F6BF-5375-455C-9EA6-DF929625EA0E}">
        <p15:presenceInfo xmlns:p15="http://schemas.microsoft.com/office/powerpoint/2012/main" userId="ddcafa9fdea2daa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3183F"/>
    <a:srgbClr val="960000"/>
    <a:srgbClr val="6A9A00"/>
    <a:srgbClr val="C7C7C7"/>
    <a:srgbClr val="000000"/>
    <a:srgbClr val="CDE0E9"/>
    <a:srgbClr val="57B1FB"/>
    <a:srgbClr val="99C1D3"/>
    <a:srgbClr val="8DB9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3" autoAdjust="0"/>
    <p:restoredTop sz="85021" autoAdjust="0"/>
  </p:normalViewPr>
  <p:slideViewPr>
    <p:cSldViewPr snapToGrid="0" snapToObjects="1">
      <p:cViewPr varScale="1">
        <p:scale>
          <a:sx n="107" d="100"/>
          <a:sy n="107" d="100"/>
        </p:scale>
        <p:origin x="108" y="102"/>
      </p:cViewPr>
      <p:guideLst>
        <p:guide orient="horz" pos="142"/>
        <p:guide orient="horz" pos="4176"/>
        <p:guide orient="horz" pos="739"/>
        <p:guide pos="329"/>
        <p:guide pos="7348"/>
        <p:guide pos="3831"/>
      </p:guideLst>
    </p:cSldViewPr>
  </p:slideViewPr>
  <p:outlineViewPr>
    <p:cViewPr>
      <p:scale>
        <a:sx n="33" d="100"/>
        <a:sy n="33" d="100"/>
      </p:scale>
      <p:origin x="0" y="-4488"/>
    </p:cViewPr>
  </p:outlineViewPr>
  <p:notesTextViewPr>
    <p:cViewPr>
      <p:scale>
        <a:sx n="100" d="100"/>
        <a:sy n="100" d="100"/>
      </p:scale>
      <p:origin x="0" y="0"/>
    </p:cViewPr>
  </p:notesTextViewPr>
  <p:sorterViewPr>
    <p:cViewPr>
      <p:scale>
        <a:sx n="75" d="100"/>
        <a:sy n="75" d="100"/>
      </p:scale>
      <p:origin x="0" y="0"/>
    </p:cViewPr>
  </p:sorterViewPr>
  <p:notesViewPr>
    <p:cSldViewPr snapToGrid="0" snapToObjects="1" showGuides="1">
      <p:cViewPr varScale="1">
        <p:scale>
          <a:sx n="83" d="100"/>
          <a:sy n="83" d="100"/>
        </p:scale>
        <p:origin x="-3828"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41" Type="http://schemas.openxmlformats.org/officeDocument/2006/relationships/slide" Target="slides/slide26.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handoutMaster" Target="handoutMasters/handoutMaster1.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presProps" Target="pres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no Sánchez" userId="66ab8c7d175a1c6d" providerId="LiveId" clId="{6514FAC4-B0BA-4D7B-BAE7-5FB83E82E2B1}"/>
    <pc:docChg chg="addSld delSld modSld">
      <pc:chgData name="Mariano Sánchez" userId="66ab8c7d175a1c6d" providerId="LiveId" clId="{6514FAC4-B0BA-4D7B-BAE7-5FB83E82E2B1}" dt="2018-06-07T21:39:05.617" v="2"/>
      <pc:docMkLst>
        <pc:docMk/>
      </pc:docMkLst>
    </pc:docChg>
  </pc:docChgLst>
  <pc:docChgLst>
    <pc:chgData name="Mariano Sánchez" userId="66ab8c7d175a1c6d" providerId="LiveId" clId="{68784903-5F01-45E2-BA98-B7BC05DD1F31}"/>
    <pc:docChg chg="undo custSel addSld delSld modSld sldOrd">
      <pc:chgData name="Mariano Sánchez" userId="66ab8c7d175a1c6d" providerId="LiveId" clId="{68784903-5F01-45E2-BA98-B7BC05DD1F31}" dt="2018-06-13T14:51:39.083" v="522" actId="2696"/>
      <pc:docMkLst>
        <pc:docMk/>
      </pc:docMkLst>
      <pc:sldChg chg="addSp delSp modSp del modTransition">
        <pc:chgData name="Mariano Sánchez" userId="66ab8c7d175a1c6d" providerId="LiveId" clId="{68784903-5F01-45E2-BA98-B7BC05DD1F31}" dt="2018-06-13T14:22:12.402" v="114" actId="2696"/>
        <pc:sldMkLst>
          <pc:docMk/>
          <pc:sldMk cId="4192217644" sldId="271"/>
        </pc:sldMkLst>
        <pc:spChg chg="del mod">
          <ac:chgData name="Mariano Sánchez" userId="66ab8c7d175a1c6d" providerId="LiveId" clId="{68784903-5F01-45E2-BA98-B7BC05DD1F31}" dt="2018-06-13T14:20:23.280" v="92"/>
          <ac:spMkLst>
            <pc:docMk/>
            <pc:sldMk cId="4192217644" sldId="271"/>
            <ac:spMk id="3" creationId="{00000000-0000-0000-0000-000000000000}"/>
          </ac:spMkLst>
        </pc:spChg>
        <pc:spChg chg="del">
          <ac:chgData name="Mariano Sánchez" userId="66ab8c7d175a1c6d" providerId="LiveId" clId="{68784903-5F01-45E2-BA98-B7BC05DD1F31}" dt="2018-06-13T14:19:54.039" v="86" actId="478"/>
          <ac:spMkLst>
            <pc:docMk/>
            <pc:sldMk cId="4192217644" sldId="271"/>
            <ac:spMk id="5" creationId="{00000000-0000-0000-0000-000000000000}"/>
          </ac:spMkLst>
        </pc:spChg>
        <pc:spChg chg="del mod">
          <ac:chgData name="Mariano Sánchez" userId="66ab8c7d175a1c6d" providerId="LiveId" clId="{68784903-5F01-45E2-BA98-B7BC05DD1F31}" dt="2018-06-13T14:20:01.813" v="89" actId="478"/>
          <ac:spMkLst>
            <pc:docMk/>
            <pc:sldMk cId="4192217644" sldId="271"/>
            <ac:spMk id="6" creationId="{00000000-0000-0000-0000-000000000000}"/>
          </ac:spMkLst>
        </pc:spChg>
        <pc:spChg chg="add mod">
          <ac:chgData name="Mariano Sánchez" userId="66ab8c7d175a1c6d" providerId="LiveId" clId="{68784903-5F01-45E2-BA98-B7BC05DD1F31}" dt="2018-06-13T14:20:44.527" v="98" actId="5793"/>
          <ac:spMkLst>
            <pc:docMk/>
            <pc:sldMk cId="4192217644" sldId="271"/>
            <ac:spMk id="7" creationId="{0F2A4585-EA2B-46F0-8D60-D3A89FDA4D64}"/>
          </ac:spMkLst>
        </pc:spChg>
      </pc:sldChg>
      <pc:sldChg chg="addSp delSp modSp">
        <pc:chgData name="Mariano Sánchez" userId="66ab8c7d175a1c6d" providerId="LiveId" clId="{68784903-5F01-45E2-BA98-B7BC05DD1F31}" dt="2018-06-13T14:25:33.869" v="195" actId="14100"/>
        <pc:sldMkLst>
          <pc:docMk/>
          <pc:sldMk cId="2610922184" sldId="272"/>
        </pc:sldMkLst>
        <pc:spChg chg="del">
          <ac:chgData name="Mariano Sánchez" userId="66ab8c7d175a1c6d" providerId="LiveId" clId="{68784903-5F01-45E2-BA98-B7BC05DD1F31}" dt="2018-06-13T14:23:40.415" v="124" actId="478"/>
          <ac:spMkLst>
            <pc:docMk/>
            <pc:sldMk cId="2610922184" sldId="272"/>
            <ac:spMk id="2" creationId="{00000000-0000-0000-0000-000000000000}"/>
          </ac:spMkLst>
        </pc:spChg>
        <pc:spChg chg="del mod">
          <ac:chgData name="Mariano Sánchez" userId="66ab8c7d175a1c6d" providerId="LiveId" clId="{68784903-5F01-45E2-BA98-B7BC05DD1F31}" dt="2018-06-13T14:25:11.136" v="172" actId="478"/>
          <ac:spMkLst>
            <pc:docMk/>
            <pc:sldMk cId="2610922184" sldId="272"/>
            <ac:spMk id="3" creationId="{00000000-0000-0000-0000-000000000000}"/>
          </ac:spMkLst>
        </pc:spChg>
        <pc:spChg chg="mod">
          <ac:chgData name="Mariano Sánchez" userId="66ab8c7d175a1c6d" providerId="LiveId" clId="{68784903-5F01-45E2-BA98-B7BC05DD1F31}" dt="2018-06-13T14:23:56.686" v="126" actId="207"/>
          <ac:spMkLst>
            <pc:docMk/>
            <pc:sldMk cId="2610922184" sldId="272"/>
            <ac:spMk id="4" creationId="{00000000-0000-0000-0000-000000000000}"/>
          </ac:spMkLst>
        </pc:spChg>
        <pc:spChg chg="mod">
          <ac:chgData name="Mariano Sánchez" userId="66ab8c7d175a1c6d" providerId="LiveId" clId="{68784903-5F01-45E2-BA98-B7BC05DD1F31}" dt="2018-06-13T14:23:56.686" v="126" actId="207"/>
          <ac:spMkLst>
            <pc:docMk/>
            <pc:sldMk cId="2610922184" sldId="272"/>
            <ac:spMk id="5" creationId="{00000000-0000-0000-0000-000000000000}"/>
          </ac:spMkLst>
        </pc:spChg>
        <pc:spChg chg="mod">
          <ac:chgData name="Mariano Sánchez" userId="66ab8c7d175a1c6d" providerId="LiveId" clId="{68784903-5F01-45E2-BA98-B7BC05DD1F31}" dt="2018-06-13T14:23:56.686" v="126" actId="207"/>
          <ac:spMkLst>
            <pc:docMk/>
            <pc:sldMk cId="2610922184" sldId="272"/>
            <ac:spMk id="6" creationId="{00000000-0000-0000-0000-000000000000}"/>
          </ac:spMkLst>
        </pc:spChg>
        <pc:spChg chg="mod">
          <ac:chgData name="Mariano Sánchez" userId="66ab8c7d175a1c6d" providerId="LiveId" clId="{68784903-5F01-45E2-BA98-B7BC05DD1F31}" dt="2018-06-13T14:23:56.686" v="126" actId="207"/>
          <ac:spMkLst>
            <pc:docMk/>
            <pc:sldMk cId="2610922184" sldId="272"/>
            <ac:spMk id="7" creationId="{00000000-0000-0000-0000-000000000000}"/>
          </ac:spMkLst>
        </pc:spChg>
        <pc:spChg chg="mod">
          <ac:chgData name="Mariano Sánchez" userId="66ab8c7d175a1c6d" providerId="LiveId" clId="{68784903-5F01-45E2-BA98-B7BC05DD1F31}" dt="2018-06-13T14:23:56.686" v="126" actId="207"/>
          <ac:spMkLst>
            <pc:docMk/>
            <pc:sldMk cId="2610922184" sldId="272"/>
            <ac:spMk id="8" creationId="{00000000-0000-0000-0000-000000000000}"/>
          </ac:spMkLst>
        </pc:spChg>
        <pc:spChg chg="mod">
          <ac:chgData name="Mariano Sánchez" userId="66ab8c7d175a1c6d" providerId="LiveId" clId="{68784903-5F01-45E2-BA98-B7BC05DD1F31}" dt="2018-06-13T14:23:56.686" v="126" actId="207"/>
          <ac:spMkLst>
            <pc:docMk/>
            <pc:sldMk cId="2610922184" sldId="272"/>
            <ac:spMk id="9" creationId="{00000000-0000-0000-0000-000000000000}"/>
          </ac:spMkLst>
        </pc:spChg>
        <pc:spChg chg="mod">
          <ac:chgData name="Mariano Sánchez" userId="66ab8c7d175a1c6d" providerId="LiveId" clId="{68784903-5F01-45E2-BA98-B7BC05DD1F31}" dt="2018-06-13T14:23:56.686" v="126" actId="207"/>
          <ac:spMkLst>
            <pc:docMk/>
            <pc:sldMk cId="2610922184" sldId="272"/>
            <ac:spMk id="10" creationId="{00000000-0000-0000-0000-000000000000}"/>
          </ac:spMkLst>
        </pc:spChg>
        <pc:spChg chg="mod">
          <ac:chgData name="Mariano Sánchez" userId="66ab8c7d175a1c6d" providerId="LiveId" clId="{68784903-5F01-45E2-BA98-B7BC05DD1F31}" dt="2018-06-13T14:23:56.686" v="126" actId="207"/>
          <ac:spMkLst>
            <pc:docMk/>
            <pc:sldMk cId="2610922184" sldId="272"/>
            <ac:spMk id="11" creationId="{00000000-0000-0000-0000-000000000000}"/>
          </ac:spMkLst>
        </pc:spChg>
        <pc:spChg chg="mod">
          <ac:chgData name="Mariano Sánchez" userId="66ab8c7d175a1c6d" providerId="LiveId" clId="{68784903-5F01-45E2-BA98-B7BC05DD1F31}" dt="2018-06-13T14:23:56.686" v="126" actId="207"/>
          <ac:spMkLst>
            <pc:docMk/>
            <pc:sldMk cId="2610922184" sldId="272"/>
            <ac:spMk id="12" creationId="{00000000-0000-0000-0000-000000000000}"/>
          </ac:spMkLst>
        </pc:spChg>
        <pc:spChg chg="mod">
          <ac:chgData name="Mariano Sánchez" userId="66ab8c7d175a1c6d" providerId="LiveId" clId="{68784903-5F01-45E2-BA98-B7BC05DD1F31}" dt="2018-06-13T14:23:56.686" v="126" actId="207"/>
          <ac:spMkLst>
            <pc:docMk/>
            <pc:sldMk cId="2610922184" sldId="272"/>
            <ac:spMk id="13" creationId="{00000000-0000-0000-0000-000000000000}"/>
          </ac:spMkLst>
        </pc:spChg>
        <pc:spChg chg="mod">
          <ac:chgData name="Mariano Sánchez" userId="66ab8c7d175a1c6d" providerId="LiveId" clId="{68784903-5F01-45E2-BA98-B7BC05DD1F31}" dt="2018-06-13T14:23:56.686" v="126" actId="207"/>
          <ac:spMkLst>
            <pc:docMk/>
            <pc:sldMk cId="2610922184" sldId="272"/>
            <ac:spMk id="14" creationId="{00000000-0000-0000-0000-000000000000}"/>
          </ac:spMkLst>
        </pc:spChg>
        <pc:spChg chg="mod">
          <ac:chgData name="Mariano Sánchez" userId="66ab8c7d175a1c6d" providerId="LiveId" clId="{68784903-5F01-45E2-BA98-B7BC05DD1F31}" dt="2018-06-13T14:23:56.686" v="126" actId="207"/>
          <ac:spMkLst>
            <pc:docMk/>
            <pc:sldMk cId="2610922184" sldId="272"/>
            <ac:spMk id="15" creationId="{00000000-0000-0000-0000-000000000000}"/>
          </ac:spMkLst>
        </pc:spChg>
        <pc:spChg chg="mod">
          <ac:chgData name="Mariano Sánchez" userId="66ab8c7d175a1c6d" providerId="LiveId" clId="{68784903-5F01-45E2-BA98-B7BC05DD1F31}" dt="2018-06-13T14:23:56.686" v="126" actId="207"/>
          <ac:spMkLst>
            <pc:docMk/>
            <pc:sldMk cId="2610922184" sldId="272"/>
            <ac:spMk id="16" creationId="{00000000-0000-0000-0000-000000000000}"/>
          </ac:spMkLst>
        </pc:spChg>
        <pc:spChg chg="mod">
          <ac:chgData name="Mariano Sánchez" userId="66ab8c7d175a1c6d" providerId="LiveId" clId="{68784903-5F01-45E2-BA98-B7BC05DD1F31}" dt="2018-06-13T14:23:56.686" v="126" actId="207"/>
          <ac:spMkLst>
            <pc:docMk/>
            <pc:sldMk cId="2610922184" sldId="272"/>
            <ac:spMk id="17" creationId="{00000000-0000-0000-0000-000000000000}"/>
          </ac:spMkLst>
        </pc:spChg>
        <pc:spChg chg="mod">
          <ac:chgData name="Mariano Sánchez" userId="66ab8c7d175a1c6d" providerId="LiveId" clId="{68784903-5F01-45E2-BA98-B7BC05DD1F31}" dt="2018-06-13T14:23:56.686" v="126" actId="207"/>
          <ac:spMkLst>
            <pc:docMk/>
            <pc:sldMk cId="2610922184" sldId="272"/>
            <ac:spMk id="18" creationId="{00000000-0000-0000-0000-000000000000}"/>
          </ac:spMkLst>
        </pc:spChg>
        <pc:spChg chg="mod">
          <ac:chgData name="Mariano Sánchez" userId="66ab8c7d175a1c6d" providerId="LiveId" clId="{68784903-5F01-45E2-BA98-B7BC05DD1F31}" dt="2018-06-13T14:23:56.686" v="126" actId="207"/>
          <ac:spMkLst>
            <pc:docMk/>
            <pc:sldMk cId="2610922184" sldId="272"/>
            <ac:spMk id="19" creationId="{00000000-0000-0000-0000-000000000000}"/>
          </ac:spMkLst>
        </pc:spChg>
        <pc:spChg chg="mod">
          <ac:chgData name="Mariano Sánchez" userId="66ab8c7d175a1c6d" providerId="LiveId" clId="{68784903-5F01-45E2-BA98-B7BC05DD1F31}" dt="2018-06-13T14:23:56.686" v="126" actId="207"/>
          <ac:spMkLst>
            <pc:docMk/>
            <pc:sldMk cId="2610922184" sldId="272"/>
            <ac:spMk id="20" creationId="{00000000-0000-0000-0000-000000000000}"/>
          </ac:spMkLst>
        </pc:spChg>
        <pc:spChg chg="mod">
          <ac:chgData name="Mariano Sánchez" userId="66ab8c7d175a1c6d" providerId="LiveId" clId="{68784903-5F01-45E2-BA98-B7BC05DD1F31}" dt="2018-06-13T14:23:56.686" v="126" actId="207"/>
          <ac:spMkLst>
            <pc:docMk/>
            <pc:sldMk cId="2610922184" sldId="272"/>
            <ac:spMk id="21" creationId="{00000000-0000-0000-0000-000000000000}"/>
          </ac:spMkLst>
        </pc:spChg>
        <pc:spChg chg="mod">
          <ac:chgData name="Mariano Sánchez" userId="66ab8c7d175a1c6d" providerId="LiveId" clId="{68784903-5F01-45E2-BA98-B7BC05DD1F31}" dt="2018-06-13T14:23:56.686" v="126" actId="207"/>
          <ac:spMkLst>
            <pc:docMk/>
            <pc:sldMk cId="2610922184" sldId="272"/>
            <ac:spMk id="22" creationId="{00000000-0000-0000-0000-000000000000}"/>
          </ac:spMkLst>
        </pc:spChg>
        <pc:spChg chg="mod">
          <ac:chgData name="Mariano Sánchez" userId="66ab8c7d175a1c6d" providerId="LiveId" clId="{68784903-5F01-45E2-BA98-B7BC05DD1F31}" dt="2018-06-13T14:23:56.686" v="126" actId="207"/>
          <ac:spMkLst>
            <pc:docMk/>
            <pc:sldMk cId="2610922184" sldId="272"/>
            <ac:spMk id="23" creationId="{00000000-0000-0000-0000-000000000000}"/>
          </ac:spMkLst>
        </pc:spChg>
        <pc:spChg chg="mod">
          <ac:chgData name="Mariano Sánchez" userId="66ab8c7d175a1c6d" providerId="LiveId" clId="{68784903-5F01-45E2-BA98-B7BC05DD1F31}" dt="2018-06-13T14:23:56.686" v="126" actId="207"/>
          <ac:spMkLst>
            <pc:docMk/>
            <pc:sldMk cId="2610922184" sldId="272"/>
            <ac:spMk id="24" creationId="{00000000-0000-0000-0000-000000000000}"/>
          </ac:spMkLst>
        </pc:spChg>
        <pc:spChg chg="mod">
          <ac:chgData name="Mariano Sánchez" userId="66ab8c7d175a1c6d" providerId="LiveId" clId="{68784903-5F01-45E2-BA98-B7BC05DD1F31}" dt="2018-06-13T14:23:56.686" v="126" actId="207"/>
          <ac:spMkLst>
            <pc:docMk/>
            <pc:sldMk cId="2610922184" sldId="272"/>
            <ac:spMk id="25" creationId="{00000000-0000-0000-0000-000000000000}"/>
          </ac:spMkLst>
        </pc:spChg>
        <pc:spChg chg="mod">
          <ac:chgData name="Mariano Sánchez" userId="66ab8c7d175a1c6d" providerId="LiveId" clId="{68784903-5F01-45E2-BA98-B7BC05DD1F31}" dt="2018-06-13T14:23:56.686" v="126" actId="207"/>
          <ac:spMkLst>
            <pc:docMk/>
            <pc:sldMk cId="2610922184" sldId="272"/>
            <ac:spMk id="26" creationId="{00000000-0000-0000-0000-000000000000}"/>
          </ac:spMkLst>
        </pc:spChg>
        <pc:spChg chg="mod">
          <ac:chgData name="Mariano Sánchez" userId="66ab8c7d175a1c6d" providerId="LiveId" clId="{68784903-5F01-45E2-BA98-B7BC05DD1F31}" dt="2018-06-13T14:23:56.686" v="126" actId="207"/>
          <ac:spMkLst>
            <pc:docMk/>
            <pc:sldMk cId="2610922184" sldId="272"/>
            <ac:spMk id="27" creationId="{00000000-0000-0000-0000-000000000000}"/>
          </ac:spMkLst>
        </pc:spChg>
        <pc:spChg chg="mod">
          <ac:chgData name="Mariano Sánchez" userId="66ab8c7d175a1c6d" providerId="LiveId" clId="{68784903-5F01-45E2-BA98-B7BC05DD1F31}" dt="2018-06-13T14:23:56.686" v="126" actId="207"/>
          <ac:spMkLst>
            <pc:docMk/>
            <pc:sldMk cId="2610922184" sldId="272"/>
            <ac:spMk id="28" creationId="{00000000-0000-0000-0000-000000000000}"/>
          </ac:spMkLst>
        </pc:spChg>
        <pc:spChg chg="mod">
          <ac:chgData name="Mariano Sánchez" userId="66ab8c7d175a1c6d" providerId="LiveId" clId="{68784903-5F01-45E2-BA98-B7BC05DD1F31}" dt="2018-06-13T14:23:56.686" v="126" actId="207"/>
          <ac:spMkLst>
            <pc:docMk/>
            <pc:sldMk cId="2610922184" sldId="272"/>
            <ac:spMk id="29" creationId="{00000000-0000-0000-0000-000000000000}"/>
          </ac:spMkLst>
        </pc:spChg>
        <pc:spChg chg="mod">
          <ac:chgData name="Mariano Sánchez" userId="66ab8c7d175a1c6d" providerId="LiveId" clId="{68784903-5F01-45E2-BA98-B7BC05DD1F31}" dt="2018-06-13T14:23:56.686" v="126" actId="207"/>
          <ac:spMkLst>
            <pc:docMk/>
            <pc:sldMk cId="2610922184" sldId="272"/>
            <ac:spMk id="30" creationId="{00000000-0000-0000-0000-000000000000}"/>
          </ac:spMkLst>
        </pc:spChg>
        <pc:spChg chg="mod">
          <ac:chgData name="Mariano Sánchez" userId="66ab8c7d175a1c6d" providerId="LiveId" clId="{68784903-5F01-45E2-BA98-B7BC05DD1F31}" dt="2018-06-13T14:23:56.686" v="126" actId="207"/>
          <ac:spMkLst>
            <pc:docMk/>
            <pc:sldMk cId="2610922184" sldId="272"/>
            <ac:spMk id="31" creationId="{00000000-0000-0000-0000-000000000000}"/>
          </ac:spMkLst>
        </pc:spChg>
        <pc:spChg chg="mod">
          <ac:chgData name="Mariano Sánchez" userId="66ab8c7d175a1c6d" providerId="LiveId" clId="{68784903-5F01-45E2-BA98-B7BC05DD1F31}" dt="2018-06-13T14:23:56.686" v="126" actId="207"/>
          <ac:spMkLst>
            <pc:docMk/>
            <pc:sldMk cId="2610922184" sldId="272"/>
            <ac:spMk id="32" creationId="{00000000-0000-0000-0000-000000000000}"/>
          </ac:spMkLst>
        </pc:spChg>
        <pc:spChg chg="mod">
          <ac:chgData name="Mariano Sánchez" userId="66ab8c7d175a1c6d" providerId="LiveId" clId="{68784903-5F01-45E2-BA98-B7BC05DD1F31}" dt="2018-06-13T14:23:56.686" v="126" actId="207"/>
          <ac:spMkLst>
            <pc:docMk/>
            <pc:sldMk cId="2610922184" sldId="272"/>
            <ac:spMk id="33" creationId="{00000000-0000-0000-0000-000000000000}"/>
          </ac:spMkLst>
        </pc:spChg>
        <pc:spChg chg="mod">
          <ac:chgData name="Mariano Sánchez" userId="66ab8c7d175a1c6d" providerId="LiveId" clId="{68784903-5F01-45E2-BA98-B7BC05DD1F31}" dt="2018-06-13T14:23:56.686" v="126" actId="207"/>
          <ac:spMkLst>
            <pc:docMk/>
            <pc:sldMk cId="2610922184" sldId="272"/>
            <ac:spMk id="34" creationId="{00000000-0000-0000-0000-000000000000}"/>
          </ac:spMkLst>
        </pc:spChg>
        <pc:spChg chg="mod">
          <ac:chgData name="Mariano Sánchez" userId="66ab8c7d175a1c6d" providerId="LiveId" clId="{68784903-5F01-45E2-BA98-B7BC05DD1F31}" dt="2018-06-13T14:23:56.686" v="126" actId="207"/>
          <ac:spMkLst>
            <pc:docMk/>
            <pc:sldMk cId="2610922184" sldId="272"/>
            <ac:spMk id="35" creationId="{00000000-0000-0000-0000-000000000000}"/>
          </ac:spMkLst>
        </pc:spChg>
        <pc:spChg chg="mod">
          <ac:chgData name="Mariano Sánchez" userId="66ab8c7d175a1c6d" providerId="LiveId" clId="{68784903-5F01-45E2-BA98-B7BC05DD1F31}" dt="2018-06-13T14:23:56.686" v="126" actId="207"/>
          <ac:spMkLst>
            <pc:docMk/>
            <pc:sldMk cId="2610922184" sldId="272"/>
            <ac:spMk id="36" creationId="{00000000-0000-0000-0000-000000000000}"/>
          </ac:spMkLst>
        </pc:spChg>
        <pc:spChg chg="mod">
          <ac:chgData name="Mariano Sánchez" userId="66ab8c7d175a1c6d" providerId="LiveId" clId="{68784903-5F01-45E2-BA98-B7BC05DD1F31}" dt="2018-06-13T14:23:56.686" v="126" actId="207"/>
          <ac:spMkLst>
            <pc:docMk/>
            <pc:sldMk cId="2610922184" sldId="272"/>
            <ac:spMk id="37" creationId="{00000000-0000-0000-0000-000000000000}"/>
          </ac:spMkLst>
        </pc:spChg>
        <pc:spChg chg="mod">
          <ac:chgData name="Mariano Sánchez" userId="66ab8c7d175a1c6d" providerId="LiveId" clId="{68784903-5F01-45E2-BA98-B7BC05DD1F31}" dt="2018-06-13T14:23:56.686" v="126" actId="207"/>
          <ac:spMkLst>
            <pc:docMk/>
            <pc:sldMk cId="2610922184" sldId="272"/>
            <ac:spMk id="38" creationId="{00000000-0000-0000-0000-000000000000}"/>
          </ac:spMkLst>
        </pc:spChg>
        <pc:spChg chg="mod">
          <ac:chgData name="Mariano Sánchez" userId="66ab8c7d175a1c6d" providerId="LiveId" clId="{68784903-5F01-45E2-BA98-B7BC05DD1F31}" dt="2018-06-13T14:23:56.686" v="126" actId="207"/>
          <ac:spMkLst>
            <pc:docMk/>
            <pc:sldMk cId="2610922184" sldId="272"/>
            <ac:spMk id="39" creationId="{00000000-0000-0000-0000-000000000000}"/>
          </ac:spMkLst>
        </pc:spChg>
        <pc:spChg chg="mod">
          <ac:chgData name="Mariano Sánchez" userId="66ab8c7d175a1c6d" providerId="LiveId" clId="{68784903-5F01-45E2-BA98-B7BC05DD1F31}" dt="2018-06-13T14:23:56.686" v="126" actId="207"/>
          <ac:spMkLst>
            <pc:docMk/>
            <pc:sldMk cId="2610922184" sldId="272"/>
            <ac:spMk id="40" creationId="{00000000-0000-0000-0000-000000000000}"/>
          </ac:spMkLst>
        </pc:spChg>
        <pc:spChg chg="mod">
          <ac:chgData name="Mariano Sánchez" userId="66ab8c7d175a1c6d" providerId="LiveId" clId="{68784903-5F01-45E2-BA98-B7BC05DD1F31}" dt="2018-06-13T14:23:56.686" v="126" actId="207"/>
          <ac:spMkLst>
            <pc:docMk/>
            <pc:sldMk cId="2610922184" sldId="272"/>
            <ac:spMk id="41" creationId="{00000000-0000-0000-0000-000000000000}"/>
          </ac:spMkLst>
        </pc:spChg>
        <pc:spChg chg="mod">
          <ac:chgData name="Mariano Sánchez" userId="66ab8c7d175a1c6d" providerId="LiveId" clId="{68784903-5F01-45E2-BA98-B7BC05DD1F31}" dt="2018-06-13T14:23:56.686" v="126" actId="207"/>
          <ac:spMkLst>
            <pc:docMk/>
            <pc:sldMk cId="2610922184" sldId="272"/>
            <ac:spMk id="42" creationId="{00000000-0000-0000-0000-000000000000}"/>
          </ac:spMkLst>
        </pc:spChg>
        <pc:spChg chg="mod">
          <ac:chgData name="Mariano Sánchez" userId="66ab8c7d175a1c6d" providerId="LiveId" clId="{68784903-5F01-45E2-BA98-B7BC05DD1F31}" dt="2018-06-13T14:23:56.686" v="126" actId="207"/>
          <ac:spMkLst>
            <pc:docMk/>
            <pc:sldMk cId="2610922184" sldId="272"/>
            <ac:spMk id="43" creationId="{00000000-0000-0000-0000-000000000000}"/>
          </ac:spMkLst>
        </pc:spChg>
        <pc:spChg chg="mod">
          <ac:chgData name="Mariano Sánchez" userId="66ab8c7d175a1c6d" providerId="LiveId" clId="{68784903-5F01-45E2-BA98-B7BC05DD1F31}" dt="2018-06-13T14:23:56.686" v="126" actId="207"/>
          <ac:spMkLst>
            <pc:docMk/>
            <pc:sldMk cId="2610922184" sldId="272"/>
            <ac:spMk id="44" creationId="{00000000-0000-0000-0000-000000000000}"/>
          </ac:spMkLst>
        </pc:spChg>
        <pc:spChg chg="mod">
          <ac:chgData name="Mariano Sánchez" userId="66ab8c7d175a1c6d" providerId="LiveId" clId="{68784903-5F01-45E2-BA98-B7BC05DD1F31}" dt="2018-06-13T14:23:56.686" v="126" actId="207"/>
          <ac:spMkLst>
            <pc:docMk/>
            <pc:sldMk cId="2610922184" sldId="272"/>
            <ac:spMk id="45" creationId="{00000000-0000-0000-0000-000000000000}"/>
          </ac:spMkLst>
        </pc:spChg>
        <pc:spChg chg="mod">
          <ac:chgData name="Mariano Sánchez" userId="66ab8c7d175a1c6d" providerId="LiveId" clId="{68784903-5F01-45E2-BA98-B7BC05DD1F31}" dt="2018-06-13T14:23:56.686" v="126" actId="207"/>
          <ac:spMkLst>
            <pc:docMk/>
            <pc:sldMk cId="2610922184" sldId="272"/>
            <ac:spMk id="46" creationId="{00000000-0000-0000-0000-000000000000}"/>
          </ac:spMkLst>
        </pc:spChg>
        <pc:spChg chg="mod">
          <ac:chgData name="Mariano Sánchez" userId="66ab8c7d175a1c6d" providerId="LiveId" clId="{68784903-5F01-45E2-BA98-B7BC05DD1F31}" dt="2018-06-13T14:23:56.686" v="126" actId="207"/>
          <ac:spMkLst>
            <pc:docMk/>
            <pc:sldMk cId="2610922184" sldId="272"/>
            <ac:spMk id="47" creationId="{00000000-0000-0000-0000-000000000000}"/>
          </ac:spMkLst>
        </pc:spChg>
        <pc:spChg chg="mod">
          <ac:chgData name="Mariano Sánchez" userId="66ab8c7d175a1c6d" providerId="LiveId" clId="{68784903-5F01-45E2-BA98-B7BC05DD1F31}" dt="2018-06-13T14:23:56.686" v="126" actId="207"/>
          <ac:spMkLst>
            <pc:docMk/>
            <pc:sldMk cId="2610922184" sldId="272"/>
            <ac:spMk id="48" creationId="{00000000-0000-0000-0000-000000000000}"/>
          </ac:spMkLst>
        </pc:spChg>
        <pc:spChg chg="mod">
          <ac:chgData name="Mariano Sánchez" userId="66ab8c7d175a1c6d" providerId="LiveId" clId="{68784903-5F01-45E2-BA98-B7BC05DD1F31}" dt="2018-06-13T14:23:56.686" v="126" actId="207"/>
          <ac:spMkLst>
            <pc:docMk/>
            <pc:sldMk cId="2610922184" sldId="272"/>
            <ac:spMk id="49" creationId="{00000000-0000-0000-0000-000000000000}"/>
          </ac:spMkLst>
        </pc:spChg>
        <pc:spChg chg="mod">
          <ac:chgData name="Mariano Sánchez" userId="66ab8c7d175a1c6d" providerId="LiveId" clId="{68784903-5F01-45E2-BA98-B7BC05DD1F31}" dt="2018-06-13T14:23:56.686" v="126" actId="207"/>
          <ac:spMkLst>
            <pc:docMk/>
            <pc:sldMk cId="2610922184" sldId="272"/>
            <ac:spMk id="50" creationId="{00000000-0000-0000-0000-000000000000}"/>
          </ac:spMkLst>
        </pc:spChg>
        <pc:spChg chg="mod">
          <ac:chgData name="Mariano Sánchez" userId="66ab8c7d175a1c6d" providerId="LiveId" clId="{68784903-5F01-45E2-BA98-B7BC05DD1F31}" dt="2018-06-13T14:23:56.686" v="126" actId="207"/>
          <ac:spMkLst>
            <pc:docMk/>
            <pc:sldMk cId="2610922184" sldId="272"/>
            <ac:spMk id="51" creationId="{00000000-0000-0000-0000-000000000000}"/>
          </ac:spMkLst>
        </pc:spChg>
        <pc:spChg chg="mod">
          <ac:chgData name="Mariano Sánchez" userId="66ab8c7d175a1c6d" providerId="LiveId" clId="{68784903-5F01-45E2-BA98-B7BC05DD1F31}" dt="2018-06-13T14:23:56.686" v="126" actId="207"/>
          <ac:spMkLst>
            <pc:docMk/>
            <pc:sldMk cId="2610922184" sldId="272"/>
            <ac:spMk id="52" creationId="{00000000-0000-0000-0000-000000000000}"/>
          </ac:spMkLst>
        </pc:spChg>
        <pc:spChg chg="mod">
          <ac:chgData name="Mariano Sánchez" userId="66ab8c7d175a1c6d" providerId="LiveId" clId="{68784903-5F01-45E2-BA98-B7BC05DD1F31}" dt="2018-06-13T14:23:56.686" v="126" actId="207"/>
          <ac:spMkLst>
            <pc:docMk/>
            <pc:sldMk cId="2610922184" sldId="272"/>
            <ac:spMk id="53" creationId="{00000000-0000-0000-0000-000000000000}"/>
          </ac:spMkLst>
        </pc:spChg>
        <pc:spChg chg="mod">
          <ac:chgData name="Mariano Sánchez" userId="66ab8c7d175a1c6d" providerId="LiveId" clId="{68784903-5F01-45E2-BA98-B7BC05DD1F31}" dt="2018-06-13T14:23:56.686" v="126" actId="207"/>
          <ac:spMkLst>
            <pc:docMk/>
            <pc:sldMk cId="2610922184" sldId="272"/>
            <ac:spMk id="54" creationId="{00000000-0000-0000-0000-000000000000}"/>
          </ac:spMkLst>
        </pc:spChg>
        <pc:spChg chg="mod">
          <ac:chgData name="Mariano Sánchez" userId="66ab8c7d175a1c6d" providerId="LiveId" clId="{68784903-5F01-45E2-BA98-B7BC05DD1F31}" dt="2018-06-13T14:23:56.686" v="126" actId="207"/>
          <ac:spMkLst>
            <pc:docMk/>
            <pc:sldMk cId="2610922184" sldId="272"/>
            <ac:spMk id="55" creationId="{00000000-0000-0000-0000-000000000000}"/>
          </ac:spMkLst>
        </pc:spChg>
        <pc:spChg chg="mod">
          <ac:chgData name="Mariano Sánchez" userId="66ab8c7d175a1c6d" providerId="LiveId" clId="{68784903-5F01-45E2-BA98-B7BC05DD1F31}" dt="2018-06-13T14:23:56.686" v="126" actId="207"/>
          <ac:spMkLst>
            <pc:docMk/>
            <pc:sldMk cId="2610922184" sldId="272"/>
            <ac:spMk id="56" creationId="{00000000-0000-0000-0000-000000000000}"/>
          </ac:spMkLst>
        </pc:spChg>
        <pc:spChg chg="mod">
          <ac:chgData name="Mariano Sánchez" userId="66ab8c7d175a1c6d" providerId="LiveId" clId="{68784903-5F01-45E2-BA98-B7BC05DD1F31}" dt="2018-06-13T14:23:56.686" v="126" actId="207"/>
          <ac:spMkLst>
            <pc:docMk/>
            <pc:sldMk cId="2610922184" sldId="272"/>
            <ac:spMk id="57" creationId="{00000000-0000-0000-0000-000000000000}"/>
          </ac:spMkLst>
        </pc:spChg>
        <pc:spChg chg="mod">
          <ac:chgData name="Mariano Sánchez" userId="66ab8c7d175a1c6d" providerId="LiveId" clId="{68784903-5F01-45E2-BA98-B7BC05DD1F31}" dt="2018-06-13T14:24:31.839" v="148" actId="14100"/>
          <ac:spMkLst>
            <pc:docMk/>
            <pc:sldMk cId="2610922184" sldId="272"/>
            <ac:spMk id="58" creationId="{00000000-0000-0000-0000-000000000000}"/>
          </ac:spMkLst>
        </pc:spChg>
        <pc:spChg chg="mod">
          <ac:chgData name="Mariano Sánchez" userId="66ab8c7d175a1c6d" providerId="LiveId" clId="{68784903-5F01-45E2-BA98-B7BC05DD1F31}" dt="2018-06-13T14:23:56.686" v="126" actId="207"/>
          <ac:spMkLst>
            <pc:docMk/>
            <pc:sldMk cId="2610922184" sldId="272"/>
            <ac:spMk id="59" creationId="{00000000-0000-0000-0000-000000000000}"/>
          </ac:spMkLst>
        </pc:spChg>
        <pc:spChg chg="mod">
          <ac:chgData name="Mariano Sánchez" userId="66ab8c7d175a1c6d" providerId="LiveId" clId="{68784903-5F01-45E2-BA98-B7BC05DD1F31}" dt="2018-06-13T14:23:56.686" v="126" actId="207"/>
          <ac:spMkLst>
            <pc:docMk/>
            <pc:sldMk cId="2610922184" sldId="272"/>
            <ac:spMk id="60" creationId="{00000000-0000-0000-0000-000000000000}"/>
          </ac:spMkLst>
        </pc:spChg>
        <pc:spChg chg="mod">
          <ac:chgData name="Mariano Sánchez" userId="66ab8c7d175a1c6d" providerId="LiveId" clId="{68784903-5F01-45E2-BA98-B7BC05DD1F31}" dt="2018-06-13T14:23:56.686" v="126" actId="207"/>
          <ac:spMkLst>
            <pc:docMk/>
            <pc:sldMk cId="2610922184" sldId="272"/>
            <ac:spMk id="61" creationId="{00000000-0000-0000-0000-000000000000}"/>
          </ac:spMkLst>
        </pc:spChg>
        <pc:spChg chg="mod">
          <ac:chgData name="Mariano Sánchez" userId="66ab8c7d175a1c6d" providerId="LiveId" clId="{68784903-5F01-45E2-BA98-B7BC05DD1F31}" dt="2018-06-13T14:23:56.686" v="126" actId="207"/>
          <ac:spMkLst>
            <pc:docMk/>
            <pc:sldMk cId="2610922184" sldId="272"/>
            <ac:spMk id="62" creationId="{00000000-0000-0000-0000-000000000000}"/>
          </ac:spMkLst>
        </pc:spChg>
        <pc:spChg chg="mod">
          <ac:chgData name="Mariano Sánchez" userId="66ab8c7d175a1c6d" providerId="LiveId" clId="{68784903-5F01-45E2-BA98-B7BC05DD1F31}" dt="2018-06-13T14:23:56.686" v="126" actId="207"/>
          <ac:spMkLst>
            <pc:docMk/>
            <pc:sldMk cId="2610922184" sldId="272"/>
            <ac:spMk id="63" creationId="{00000000-0000-0000-0000-000000000000}"/>
          </ac:spMkLst>
        </pc:spChg>
        <pc:spChg chg="mod">
          <ac:chgData name="Mariano Sánchez" userId="66ab8c7d175a1c6d" providerId="LiveId" clId="{68784903-5F01-45E2-BA98-B7BC05DD1F31}" dt="2018-06-13T14:23:56.686" v="126" actId="207"/>
          <ac:spMkLst>
            <pc:docMk/>
            <pc:sldMk cId="2610922184" sldId="272"/>
            <ac:spMk id="64" creationId="{00000000-0000-0000-0000-000000000000}"/>
          </ac:spMkLst>
        </pc:spChg>
        <pc:spChg chg="mod">
          <ac:chgData name="Mariano Sánchez" userId="66ab8c7d175a1c6d" providerId="LiveId" clId="{68784903-5F01-45E2-BA98-B7BC05DD1F31}" dt="2018-06-13T14:23:56.686" v="126" actId="207"/>
          <ac:spMkLst>
            <pc:docMk/>
            <pc:sldMk cId="2610922184" sldId="272"/>
            <ac:spMk id="65" creationId="{00000000-0000-0000-0000-000000000000}"/>
          </ac:spMkLst>
        </pc:spChg>
        <pc:spChg chg="mod">
          <ac:chgData name="Mariano Sánchez" userId="66ab8c7d175a1c6d" providerId="LiveId" clId="{68784903-5F01-45E2-BA98-B7BC05DD1F31}" dt="2018-06-13T14:23:56.686" v="126" actId="207"/>
          <ac:spMkLst>
            <pc:docMk/>
            <pc:sldMk cId="2610922184" sldId="272"/>
            <ac:spMk id="66" creationId="{00000000-0000-0000-0000-000000000000}"/>
          </ac:spMkLst>
        </pc:spChg>
        <pc:spChg chg="mod">
          <ac:chgData name="Mariano Sánchez" userId="66ab8c7d175a1c6d" providerId="LiveId" clId="{68784903-5F01-45E2-BA98-B7BC05DD1F31}" dt="2018-06-13T14:24:08.911" v="141" actId="14100"/>
          <ac:spMkLst>
            <pc:docMk/>
            <pc:sldMk cId="2610922184" sldId="272"/>
            <ac:spMk id="67" creationId="{00000000-0000-0000-0000-000000000000}"/>
          </ac:spMkLst>
        </pc:spChg>
        <pc:spChg chg="mod">
          <ac:chgData name="Mariano Sánchez" userId="66ab8c7d175a1c6d" providerId="LiveId" clId="{68784903-5F01-45E2-BA98-B7BC05DD1F31}" dt="2018-06-13T14:23:56.686" v="126" actId="207"/>
          <ac:spMkLst>
            <pc:docMk/>
            <pc:sldMk cId="2610922184" sldId="272"/>
            <ac:spMk id="68" creationId="{00000000-0000-0000-0000-000000000000}"/>
          </ac:spMkLst>
        </pc:spChg>
        <pc:spChg chg="mod">
          <ac:chgData name="Mariano Sánchez" userId="66ab8c7d175a1c6d" providerId="LiveId" clId="{68784903-5F01-45E2-BA98-B7BC05DD1F31}" dt="2018-06-13T14:23:56.686" v="126" actId="207"/>
          <ac:spMkLst>
            <pc:docMk/>
            <pc:sldMk cId="2610922184" sldId="272"/>
            <ac:spMk id="69" creationId="{00000000-0000-0000-0000-000000000000}"/>
          </ac:spMkLst>
        </pc:spChg>
        <pc:spChg chg="mod">
          <ac:chgData name="Mariano Sánchez" userId="66ab8c7d175a1c6d" providerId="LiveId" clId="{68784903-5F01-45E2-BA98-B7BC05DD1F31}" dt="2018-06-13T14:23:56.686" v="126" actId="207"/>
          <ac:spMkLst>
            <pc:docMk/>
            <pc:sldMk cId="2610922184" sldId="272"/>
            <ac:spMk id="70" creationId="{00000000-0000-0000-0000-000000000000}"/>
          </ac:spMkLst>
        </pc:spChg>
        <pc:spChg chg="mod">
          <ac:chgData name="Mariano Sánchez" userId="66ab8c7d175a1c6d" providerId="LiveId" clId="{68784903-5F01-45E2-BA98-B7BC05DD1F31}" dt="2018-06-13T14:23:56.686" v="126" actId="207"/>
          <ac:spMkLst>
            <pc:docMk/>
            <pc:sldMk cId="2610922184" sldId="272"/>
            <ac:spMk id="71" creationId="{00000000-0000-0000-0000-000000000000}"/>
          </ac:spMkLst>
        </pc:spChg>
        <pc:spChg chg="mod">
          <ac:chgData name="Mariano Sánchez" userId="66ab8c7d175a1c6d" providerId="LiveId" clId="{68784903-5F01-45E2-BA98-B7BC05DD1F31}" dt="2018-06-13T14:23:56.686" v="126" actId="207"/>
          <ac:spMkLst>
            <pc:docMk/>
            <pc:sldMk cId="2610922184" sldId="272"/>
            <ac:spMk id="72" creationId="{00000000-0000-0000-0000-000000000000}"/>
          </ac:spMkLst>
        </pc:spChg>
        <pc:spChg chg="mod">
          <ac:chgData name="Mariano Sánchez" userId="66ab8c7d175a1c6d" providerId="LiveId" clId="{68784903-5F01-45E2-BA98-B7BC05DD1F31}" dt="2018-06-13T14:23:56.686" v="126" actId="207"/>
          <ac:spMkLst>
            <pc:docMk/>
            <pc:sldMk cId="2610922184" sldId="272"/>
            <ac:spMk id="73" creationId="{00000000-0000-0000-0000-000000000000}"/>
          </ac:spMkLst>
        </pc:spChg>
        <pc:spChg chg="mod">
          <ac:chgData name="Mariano Sánchez" userId="66ab8c7d175a1c6d" providerId="LiveId" clId="{68784903-5F01-45E2-BA98-B7BC05DD1F31}" dt="2018-06-13T14:23:56.686" v="126" actId="207"/>
          <ac:spMkLst>
            <pc:docMk/>
            <pc:sldMk cId="2610922184" sldId="272"/>
            <ac:spMk id="74" creationId="{00000000-0000-0000-0000-000000000000}"/>
          </ac:spMkLst>
        </pc:spChg>
        <pc:spChg chg="mod">
          <ac:chgData name="Mariano Sánchez" userId="66ab8c7d175a1c6d" providerId="LiveId" clId="{68784903-5F01-45E2-BA98-B7BC05DD1F31}" dt="2018-06-13T14:23:56.686" v="126" actId="207"/>
          <ac:spMkLst>
            <pc:docMk/>
            <pc:sldMk cId="2610922184" sldId="272"/>
            <ac:spMk id="75" creationId="{00000000-0000-0000-0000-000000000000}"/>
          </ac:spMkLst>
        </pc:spChg>
        <pc:spChg chg="del mod">
          <ac:chgData name="Mariano Sánchez" userId="66ab8c7d175a1c6d" providerId="LiveId" clId="{68784903-5F01-45E2-BA98-B7BC05DD1F31}" dt="2018-06-13T14:23:38.423" v="123" actId="478"/>
          <ac:spMkLst>
            <pc:docMk/>
            <pc:sldMk cId="2610922184" sldId="272"/>
            <ac:spMk id="76" creationId="{00000000-0000-0000-0000-000000000000}"/>
          </ac:spMkLst>
        </pc:spChg>
        <pc:spChg chg="add mod">
          <ac:chgData name="Mariano Sánchez" userId="66ab8c7d175a1c6d" providerId="LiveId" clId="{68784903-5F01-45E2-BA98-B7BC05DD1F31}" dt="2018-06-13T14:25:33.869" v="195" actId="14100"/>
          <ac:spMkLst>
            <pc:docMk/>
            <pc:sldMk cId="2610922184" sldId="272"/>
            <ac:spMk id="77" creationId="{4B5E5FA6-B1E8-43E3-A3D5-A0F385C03D52}"/>
          </ac:spMkLst>
        </pc:spChg>
      </pc:sldChg>
      <pc:sldChg chg="del">
        <pc:chgData name="Mariano Sánchez" userId="66ab8c7d175a1c6d" providerId="LiveId" clId="{68784903-5F01-45E2-BA98-B7BC05DD1F31}" dt="2018-06-13T14:22:59.918" v="117" actId="2696"/>
        <pc:sldMkLst>
          <pc:docMk/>
          <pc:sldMk cId="2490534067" sldId="273"/>
        </pc:sldMkLst>
      </pc:sldChg>
      <pc:sldChg chg="delSp modSp del">
        <pc:chgData name="Mariano Sánchez" userId="66ab8c7d175a1c6d" providerId="LiveId" clId="{68784903-5F01-45E2-BA98-B7BC05DD1F31}" dt="2018-06-13T14:23:13.883" v="120" actId="2696"/>
        <pc:sldMkLst>
          <pc:docMk/>
          <pc:sldMk cId="1135608541" sldId="274"/>
        </pc:sldMkLst>
        <pc:spChg chg="del mod">
          <ac:chgData name="Mariano Sánchez" userId="66ab8c7d175a1c6d" providerId="LiveId" clId="{68784903-5F01-45E2-BA98-B7BC05DD1F31}" dt="2018-06-13T14:23:09.021" v="119" actId="478"/>
          <ac:spMkLst>
            <pc:docMk/>
            <pc:sldMk cId="1135608541" sldId="274"/>
            <ac:spMk id="12" creationId="{00000000-0000-0000-0000-000000000000}"/>
          </ac:spMkLst>
        </pc:spChg>
      </pc:sldChg>
      <pc:sldChg chg="del">
        <pc:chgData name="Mariano Sánchez" userId="66ab8c7d175a1c6d" providerId="LiveId" clId="{68784903-5F01-45E2-BA98-B7BC05DD1F31}" dt="2018-06-13T14:26:02.899" v="196" actId="2696"/>
        <pc:sldMkLst>
          <pc:docMk/>
          <pc:sldMk cId="2089141848" sldId="275"/>
        </pc:sldMkLst>
      </pc:sldChg>
      <pc:sldChg chg="delSp modSp del">
        <pc:chgData name="Mariano Sánchez" userId="66ab8c7d175a1c6d" providerId="LiveId" clId="{68784903-5F01-45E2-BA98-B7BC05DD1F31}" dt="2018-06-13T14:28:05.889" v="209" actId="2696"/>
        <pc:sldMkLst>
          <pc:docMk/>
          <pc:sldMk cId="3875983090" sldId="276"/>
        </pc:sldMkLst>
        <pc:spChg chg="del">
          <ac:chgData name="Mariano Sánchez" userId="66ab8c7d175a1c6d" providerId="LiveId" clId="{68784903-5F01-45E2-BA98-B7BC05DD1F31}" dt="2018-06-13T14:26:44.479" v="203" actId="478"/>
          <ac:spMkLst>
            <pc:docMk/>
            <pc:sldMk cId="3875983090" sldId="276"/>
            <ac:spMk id="2" creationId="{00000000-0000-0000-0000-000000000000}"/>
          </ac:spMkLst>
        </pc:spChg>
        <pc:spChg chg="mod">
          <ac:chgData name="Mariano Sánchez" userId="66ab8c7d175a1c6d" providerId="LiveId" clId="{68784903-5F01-45E2-BA98-B7BC05DD1F31}" dt="2018-06-13T14:26:37.669" v="200" actId="1076"/>
          <ac:spMkLst>
            <pc:docMk/>
            <pc:sldMk cId="3875983090" sldId="276"/>
            <ac:spMk id="4" creationId="{00000000-0000-0000-0000-000000000000}"/>
          </ac:spMkLst>
        </pc:spChg>
        <pc:spChg chg="del mod">
          <ac:chgData name="Mariano Sánchez" userId="66ab8c7d175a1c6d" providerId="LiveId" clId="{68784903-5F01-45E2-BA98-B7BC05DD1F31}" dt="2018-06-13T14:26:42.304" v="202" actId="478"/>
          <ac:spMkLst>
            <pc:docMk/>
            <pc:sldMk cId="3875983090" sldId="276"/>
            <ac:spMk id="36" creationId="{00000000-0000-0000-0000-000000000000}"/>
          </ac:spMkLst>
        </pc:spChg>
      </pc:sldChg>
      <pc:sldChg chg="addSp delSp modSp">
        <pc:chgData name="Mariano Sánchez" userId="66ab8c7d175a1c6d" providerId="LiveId" clId="{68784903-5F01-45E2-BA98-B7BC05DD1F31}" dt="2018-06-13T14:33:04.867" v="292" actId="14100"/>
        <pc:sldMkLst>
          <pc:docMk/>
          <pc:sldMk cId="4216638308" sldId="277"/>
        </pc:sldMkLst>
        <pc:spChg chg="del">
          <ac:chgData name="Mariano Sánchez" userId="66ab8c7d175a1c6d" providerId="LiveId" clId="{68784903-5F01-45E2-BA98-B7BC05DD1F31}" dt="2018-06-13T14:28:09.140" v="210" actId="478"/>
          <ac:spMkLst>
            <pc:docMk/>
            <pc:sldMk cId="4216638308" sldId="277"/>
            <ac:spMk id="2" creationId="{00000000-0000-0000-0000-000000000000}"/>
          </ac:spMkLst>
        </pc:spChg>
        <pc:spChg chg="del">
          <ac:chgData name="Mariano Sánchez" userId="66ab8c7d175a1c6d" providerId="LiveId" clId="{68784903-5F01-45E2-BA98-B7BC05DD1F31}" dt="2018-06-13T14:28:25.740" v="213" actId="478"/>
          <ac:spMkLst>
            <pc:docMk/>
            <pc:sldMk cId="4216638308" sldId="277"/>
            <ac:spMk id="3" creationId="{00000000-0000-0000-0000-000000000000}"/>
          </ac:spMkLst>
        </pc:spChg>
        <pc:spChg chg="del mod">
          <ac:chgData name="Mariano Sánchez" userId="66ab8c7d175a1c6d" providerId="LiveId" clId="{68784903-5F01-45E2-BA98-B7BC05DD1F31}" dt="2018-06-13T14:31:11.179" v="271" actId="478"/>
          <ac:spMkLst>
            <pc:docMk/>
            <pc:sldMk cId="4216638308" sldId="277"/>
            <ac:spMk id="4" creationId="{00000000-0000-0000-0000-000000000000}"/>
          </ac:spMkLst>
        </pc:spChg>
        <pc:spChg chg="add del mod">
          <ac:chgData name="Mariano Sánchez" userId="66ab8c7d175a1c6d" providerId="LiveId" clId="{68784903-5F01-45E2-BA98-B7BC05DD1F31}" dt="2018-06-13T14:31:27.023" v="283" actId="478"/>
          <ac:spMkLst>
            <pc:docMk/>
            <pc:sldMk cId="4216638308" sldId="277"/>
            <ac:spMk id="5" creationId="{00000000-0000-0000-0000-000000000000}"/>
          </ac:spMkLst>
        </pc:spChg>
        <pc:spChg chg="mod">
          <ac:chgData name="Mariano Sánchez" userId="66ab8c7d175a1c6d" providerId="LiveId" clId="{68784903-5F01-45E2-BA98-B7BC05DD1F31}" dt="2018-06-13T14:29:02.702" v="256" actId="13822"/>
          <ac:spMkLst>
            <pc:docMk/>
            <pc:sldMk cId="4216638308" sldId="277"/>
            <ac:spMk id="7" creationId="{00000000-0000-0000-0000-000000000000}"/>
          </ac:spMkLst>
        </pc:spChg>
        <pc:spChg chg="mod">
          <ac:chgData name="Mariano Sánchez" userId="66ab8c7d175a1c6d" providerId="LiveId" clId="{68784903-5F01-45E2-BA98-B7BC05DD1F31}" dt="2018-06-13T14:32:22.600" v="291" actId="1076"/>
          <ac:spMkLst>
            <pc:docMk/>
            <pc:sldMk cId="4216638308" sldId="277"/>
            <ac:spMk id="10" creationId="{00000000-0000-0000-0000-000000000000}"/>
          </ac:spMkLst>
        </pc:spChg>
        <pc:spChg chg="del">
          <ac:chgData name="Mariano Sánchez" userId="66ab8c7d175a1c6d" providerId="LiveId" clId="{68784903-5F01-45E2-BA98-B7BC05DD1F31}" dt="2018-06-13T14:28:52.593" v="255" actId="478"/>
          <ac:spMkLst>
            <pc:docMk/>
            <pc:sldMk cId="4216638308" sldId="277"/>
            <ac:spMk id="12" creationId="{00000000-0000-0000-0000-000000000000}"/>
          </ac:spMkLst>
        </pc:spChg>
        <pc:spChg chg="mod">
          <ac:chgData name="Mariano Sánchez" userId="66ab8c7d175a1c6d" providerId="LiveId" clId="{68784903-5F01-45E2-BA98-B7BC05DD1F31}" dt="2018-06-13T14:33:04.867" v="292" actId="14100"/>
          <ac:spMkLst>
            <pc:docMk/>
            <pc:sldMk cId="4216638308" sldId="277"/>
            <ac:spMk id="16" creationId="{00000000-0000-0000-0000-000000000000}"/>
          </ac:spMkLst>
        </pc:spChg>
        <pc:spChg chg="del mod">
          <ac:chgData name="Mariano Sánchez" userId="66ab8c7d175a1c6d" providerId="LiveId" clId="{68784903-5F01-45E2-BA98-B7BC05DD1F31}" dt="2018-06-13T14:28:14.046" v="212" actId="478"/>
          <ac:spMkLst>
            <pc:docMk/>
            <pc:sldMk cId="4216638308" sldId="277"/>
            <ac:spMk id="21" creationId="{00000000-0000-0000-0000-000000000000}"/>
          </ac:spMkLst>
        </pc:spChg>
        <pc:spChg chg="add del mod">
          <ac:chgData name="Mariano Sánchez" userId="66ab8c7d175a1c6d" providerId="LiveId" clId="{68784903-5F01-45E2-BA98-B7BC05DD1F31}" dt="2018-06-13T14:28:29.285" v="216" actId="478"/>
          <ac:spMkLst>
            <pc:docMk/>
            <pc:sldMk cId="4216638308" sldId="277"/>
            <ac:spMk id="23" creationId="{4425D7D8-4A03-4618-9CBF-BF68E2091101}"/>
          </ac:spMkLst>
        </pc:spChg>
        <pc:spChg chg="add del">
          <ac:chgData name="Mariano Sánchez" userId="66ab8c7d175a1c6d" providerId="LiveId" clId="{68784903-5F01-45E2-BA98-B7BC05DD1F31}" dt="2018-06-13T14:28:27.106" v="215"/>
          <ac:spMkLst>
            <pc:docMk/>
            <pc:sldMk cId="4216638308" sldId="277"/>
            <ac:spMk id="24" creationId="{3C48451B-9412-4490-946C-3E1F99190625}"/>
          </ac:spMkLst>
        </pc:spChg>
        <pc:spChg chg="add mod">
          <ac:chgData name="Mariano Sánchez" userId="66ab8c7d175a1c6d" providerId="LiveId" clId="{68784903-5F01-45E2-BA98-B7BC05DD1F31}" dt="2018-06-13T14:28:48.034" v="254" actId="20577"/>
          <ac:spMkLst>
            <pc:docMk/>
            <pc:sldMk cId="4216638308" sldId="277"/>
            <ac:spMk id="25" creationId="{0B5758D1-0121-4B09-B16F-5115AA66E21E}"/>
          </ac:spMkLst>
        </pc:spChg>
        <pc:spChg chg="add mod">
          <ac:chgData name="Mariano Sánchez" userId="66ab8c7d175a1c6d" providerId="LiveId" clId="{68784903-5F01-45E2-BA98-B7BC05DD1F31}" dt="2018-06-13T14:31:04.132" v="269" actId="1076"/>
          <ac:spMkLst>
            <pc:docMk/>
            <pc:sldMk cId="4216638308" sldId="277"/>
            <ac:spMk id="26" creationId="{8248B5F5-5836-4DCC-A7A2-BECDA391ECB2}"/>
          </ac:spMkLst>
        </pc:spChg>
        <pc:spChg chg="add mod">
          <ac:chgData name="Mariano Sánchez" userId="66ab8c7d175a1c6d" providerId="LiveId" clId="{68784903-5F01-45E2-BA98-B7BC05DD1F31}" dt="2018-06-13T14:31:33.012" v="284" actId="1076"/>
          <ac:spMkLst>
            <pc:docMk/>
            <pc:sldMk cId="4216638308" sldId="277"/>
            <ac:spMk id="27" creationId="{9B88D530-6BB2-40E2-B2EA-AD8D5EF5370B}"/>
          </ac:spMkLst>
        </pc:spChg>
      </pc:sldChg>
      <pc:sldChg chg="addSp delSp modSp ord">
        <pc:chgData name="Mariano Sánchez" userId="66ab8c7d175a1c6d" providerId="LiveId" clId="{68784903-5F01-45E2-BA98-B7BC05DD1F31}" dt="2018-06-13T14:40:17.089" v="445" actId="14100"/>
        <pc:sldMkLst>
          <pc:docMk/>
          <pc:sldMk cId="4256878078" sldId="278"/>
        </pc:sldMkLst>
        <pc:spChg chg="del">
          <ac:chgData name="Mariano Sánchez" userId="66ab8c7d175a1c6d" providerId="LiveId" clId="{68784903-5F01-45E2-BA98-B7BC05DD1F31}" dt="2018-06-13T14:26:48.560" v="204" actId="478"/>
          <ac:spMkLst>
            <pc:docMk/>
            <pc:sldMk cId="4256878078" sldId="278"/>
            <ac:spMk id="2" creationId="{00000000-0000-0000-0000-000000000000}"/>
          </ac:spMkLst>
        </pc:spChg>
        <pc:spChg chg="del">
          <ac:chgData name="Mariano Sánchez" userId="66ab8c7d175a1c6d" providerId="LiveId" clId="{68784903-5F01-45E2-BA98-B7BC05DD1F31}" dt="2018-06-13T14:34:09.909" v="301" actId="478"/>
          <ac:spMkLst>
            <pc:docMk/>
            <pc:sldMk cId="4256878078" sldId="278"/>
            <ac:spMk id="3" creationId="{00000000-0000-0000-0000-000000000000}"/>
          </ac:spMkLst>
        </pc:spChg>
        <pc:spChg chg="mod">
          <ac:chgData name="Mariano Sánchez" userId="66ab8c7d175a1c6d" providerId="LiveId" clId="{68784903-5F01-45E2-BA98-B7BC05DD1F31}" dt="2018-06-13T14:39:51.383" v="438" actId="1076"/>
          <ac:spMkLst>
            <pc:docMk/>
            <pc:sldMk cId="4256878078" sldId="278"/>
            <ac:spMk id="4" creationId="{00000000-0000-0000-0000-000000000000}"/>
          </ac:spMkLst>
        </pc:spChg>
        <pc:spChg chg="del mod">
          <ac:chgData name="Mariano Sánchez" userId="66ab8c7d175a1c6d" providerId="LiveId" clId="{68784903-5F01-45E2-BA98-B7BC05DD1F31}" dt="2018-06-13T14:34:01.356" v="300" actId="478"/>
          <ac:spMkLst>
            <pc:docMk/>
            <pc:sldMk cId="4256878078" sldId="278"/>
            <ac:spMk id="6" creationId="{00000000-0000-0000-0000-000000000000}"/>
          </ac:spMkLst>
        </pc:spChg>
        <pc:spChg chg="mod">
          <ac:chgData name="Mariano Sánchez" userId="66ab8c7d175a1c6d" providerId="LiveId" clId="{68784903-5F01-45E2-BA98-B7BC05DD1F31}" dt="2018-06-13T14:40:09.539" v="444" actId="1076"/>
          <ac:spMkLst>
            <pc:docMk/>
            <pc:sldMk cId="4256878078" sldId="278"/>
            <ac:spMk id="11" creationId="{00000000-0000-0000-0000-000000000000}"/>
          </ac:spMkLst>
        </pc:spChg>
        <pc:spChg chg="mod">
          <ac:chgData name="Mariano Sánchez" userId="66ab8c7d175a1c6d" providerId="LiveId" clId="{68784903-5F01-45E2-BA98-B7BC05DD1F31}" dt="2018-06-13T14:40:17.089" v="445" actId="14100"/>
          <ac:spMkLst>
            <pc:docMk/>
            <pc:sldMk cId="4256878078" sldId="278"/>
            <ac:spMk id="12" creationId="{00000000-0000-0000-0000-000000000000}"/>
          </ac:spMkLst>
        </pc:spChg>
        <pc:spChg chg="mod">
          <ac:chgData name="Mariano Sánchez" userId="66ab8c7d175a1c6d" providerId="LiveId" clId="{68784903-5F01-45E2-BA98-B7BC05DD1F31}" dt="2018-06-13T14:40:00.528" v="441" actId="1076"/>
          <ac:spMkLst>
            <pc:docMk/>
            <pc:sldMk cId="4256878078" sldId="278"/>
            <ac:spMk id="24" creationId="{00000000-0000-0000-0000-000000000000}"/>
          </ac:spMkLst>
        </pc:spChg>
        <pc:spChg chg="mod">
          <ac:chgData name="Mariano Sánchez" userId="66ab8c7d175a1c6d" providerId="LiveId" clId="{68784903-5F01-45E2-BA98-B7BC05DD1F31}" dt="2018-06-13T14:40:01.085" v="442" actId="1076"/>
          <ac:spMkLst>
            <pc:docMk/>
            <pc:sldMk cId="4256878078" sldId="278"/>
            <ac:spMk id="25" creationId="{00000000-0000-0000-0000-000000000000}"/>
          </ac:spMkLst>
        </pc:spChg>
        <pc:spChg chg="del">
          <ac:chgData name="Mariano Sánchez" userId="66ab8c7d175a1c6d" providerId="LiveId" clId="{68784903-5F01-45E2-BA98-B7BC05DD1F31}" dt="2018-06-13T14:33:29.902" v="293" actId="478"/>
          <ac:spMkLst>
            <pc:docMk/>
            <pc:sldMk cId="4256878078" sldId="278"/>
            <ac:spMk id="30" creationId="{00000000-0000-0000-0000-000000000000}"/>
          </ac:spMkLst>
        </pc:spChg>
        <pc:spChg chg="del">
          <ac:chgData name="Mariano Sánchez" userId="66ab8c7d175a1c6d" providerId="LiveId" clId="{68784903-5F01-45E2-BA98-B7BC05DD1F31}" dt="2018-06-13T14:33:40.622" v="296" actId="478"/>
          <ac:spMkLst>
            <pc:docMk/>
            <pc:sldMk cId="4256878078" sldId="278"/>
            <ac:spMk id="31" creationId="{00000000-0000-0000-0000-000000000000}"/>
          </ac:spMkLst>
        </pc:spChg>
        <pc:spChg chg="del mod">
          <ac:chgData name="Mariano Sánchez" userId="66ab8c7d175a1c6d" providerId="LiveId" clId="{68784903-5F01-45E2-BA98-B7BC05DD1F31}" dt="2018-06-13T14:26:57.394" v="206" actId="478"/>
          <ac:spMkLst>
            <pc:docMk/>
            <pc:sldMk cId="4256878078" sldId="278"/>
            <ac:spMk id="36" creationId="{00000000-0000-0000-0000-000000000000}"/>
          </ac:spMkLst>
        </pc:spChg>
        <pc:spChg chg="add mod">
          <ac:chgData name="Mariano Sánchez" userId="66ab8c7d175a1c6d" providerId="LiveId" clId="{68784903-5F01-45E2-BA98-B7BC05DD1F31}" dt="2018-06-13T14:33:35.387" v="295" actId="1076"/>
          <ac:spMkLst>
            <pc:docMk/>
            <pc:sldMk cId="4256878078" sldId="278"/>
            <ac:spMk id="37" creationId="{A94C05DF-17AE-4577-BF2B-AB74EEBAE9FE}"/>
          </ac:spMkLst>
        </pc:spChg>
        <pc:spChg chg="add mod">
          <ac:chgData name="Mariano Sánchez" userId="66ab8c7d175a1c6d" providerId="LiveId" clId="{68784903-5F01-45E2-BA98-B7BC05DD1F31}" dt="2018-06-13T14:33:45.591" v="298" actId="1076"/>
          <ac:spMkLst>
            <pc:docMk/>
            <pc:sldMk cId="4256878078" sldId="278"/>
            <ac:spMk id="38" creationId="{B9EF9F10-0289-4777-9B41-D180D1FDCB75}"/>
          </ac:spMkLst>
        </pc:spChg>
        <pc:spChg chg="add del mod">
          <ac:chgData name="Mariano Sánchez" userId="66ab8c7d175a1c6d" providerId="LiveId" clId="{68784903-5F01-45E2-BA98-B7BC05DD1F31}" dt="2018-06-13T14:34:13.624" v="304" actId="478"/>
          <ac:spMkLst>
            <pc:docMk/>
            <pc:sldMk cId="4256878078" sldId="278"/>
            <ac:spMk id="40" creationId="{45638419-438D-4B5C-8044-E57F404C0CD9}"/>
          </ac:spMkLst>
        </pc:spChg>
        <pc:spChg chg="add del">
          <ac:chgData name="Mariano Sánchez" userId="66ab8c7d175a1c6d" providerId="LiveId" clId="{68784903-5F01-45E2-BA98-B7BC05DD1F31}" dt="2018-06-13T14:34:11.184" v="303"/>
          <ac:spMkLst>
            <pc:docMk/>
            <pc:sldMk cId="4256878078" sldId="278"/>
            <ac:spMk id="41" creationId="{3826D37C-8561-4B2F-9AE3-2CDC4EB00B2F}"/>
          </ac:spMkLst>
        </pc:spChg>
        <pc:spChg chg="add">
          <ac:chgData name="Mariano Sánchez" userId="66ab8c7d175a1c6d" providerId="LiveId" clId="{68784903-5F01-45E2-BA98-B7BC05DD1F31}" dt="2018-06-13T14:34:13.970" v="305"/>
          <ac:spMkLst>
            <pc:docMk/>
            <pc:sldMk cId="4256878078" sldId="278"/>
            <ac:spMk id="42" creationId="{49F98501-9C8A-487E-9CDC-15FAA4C2751A}"/>
          </ac:spMkLst>
        </pc:spChg>
      </pc:sldChg>
      <pc:sldChg chg="addSp delSp modSp del modTransition">
        <pc:chgData name="Mariano Sánchez" userId="66ab8c7d175a1c6d" providerId="LiveId" clId="{68784903-5F01-45E2-BA98-B7BC05DD1F31}" dt="2018-06-13T14:51:39.070" v="520" actId="2696"/>
        <pc:sldMkLst>
          <pc:docMk/>
          <pc:sldMk cId="4175295492" sldId="287"/>
        </pc:sldMkLst>
        <pc:spChg chg="del mod">
          <ac:chgData name="Mariano Sánchez" userId="66ab8c7d175a1c6d" providerId="LiveId" clId="{68784903-5F01-45E2-BA98-B7BC05DD1F31}" dt="2018-06-13T14:41:34.394" v="459" actId="478"/>
          <ac:spMkLst>
            <pc:docMk/>
            <pc:sldMk cId="4175295492" sldId="287"/>
            <ac:spMk id="2" creationId="{00000000-0000-0000-0000-000000000000}"/>
          </ac:spMkLst>
        </pc:spChg>
        <pc:spChg chg="del">
          <ac:chgData name="Mariano Sánchez" userId="66ab8c7d175a1c6d" providerId="LiveId" clId="{68784903-5F01-45E2-BA98-B7BC05DD1F31}" dt="2018-06-13T14:35:39.066" v="310" actId="478"/>
          <ac:spMkLst>
            <pc:docMk/>
            <pc:sldMk cId="4175295492" sldId="287"/>
            <ac:spMk id="3" creationId="{00000000-0000-0000-0000-000000000000}"/>
          </ac:spMkLst>
        </pc:spChg>
        <pc:spChg chg="del">
          <ac:chgData name="Mariano Sánchez" userId="66ab8c7d175a1c6d" providerId="LiveId" clId="{68784903-5F01-45E2-BA98-B7BC05DD1F31}" dt="2018-06-13T14:35:42.902" v="312" actId="478"/>
          <ac:spMkLst>
            <pc:docMk/>
            <pc:sldMk cId="4175295492" sldId="287"/>
            <ac:spMk id="4" creationId="{00000000-0000-0000-0000-000000000000}"/>
          </ac:spMkLst>
        </pc:spChg>
        <pc:spChg chg="del">
          <ac:chgData name="Mariano Sánchez" userId="66ab8c7d175a1c6d" providerId="LiveId" clId="{68784903-5F01-45E2-BA98-B7BC05DD1F31}" dt="2018-06-13T14:35:36.801" v="309" actId="478"/>
          <ac:spMkLst>
            <pc:docMk/>
            <pc:sldMk cId="4175295492" sldId="287"/>
            <ac:spMk id="5" creationId="{00000000-0000-0000-0000-000000000000}"/>
          </ac:spMkLst>
        </pc:spChg>
        <pc:spChg chg="del">
          <ac:chgData name="Mariano Sánchez" userId="66ab8c7d175a1c6d" providerId="LiveId" clId="{68784903-5F01-45E2-BA98-B7BC05DD1F31}" dt="2018-06-13T14:35:40.958" v="311" actId="478"/>
          <ac:spMkLst>
            <pc:docMk/>
            <pc:sldMk cId="4175295492" sldId="287"/>
            <ac:spMk id="6" creationId="{00000000-0000-0000-0000-000000000000}"/>
          </ac:spMkLst>
        </pc:spChg>
        <pc:spChg chg="mod">
          <ac:chgData name="Mariano Sánchez" userId="66ab8c7d175a1c6d" providerId="LiveId" clId="{68784903-5F01-45E2-BA98-B7BC05DD1F31}" dt="2018-06-13T14:38:50.826" v="428" actId="6559"/>
          <ac:spMkLst>
            <pc:docMk/>
            <pc:sldMk cId="4175295492" sldId="287"/>
            <ac:spMk id="7" creationId="{00000000-0000-0000-0000-000000000000}"/>
          </ac:spMkLst>
        </pc:spChg>
        <pc:spChg chg="mod">
          <ac:chgData name="Mariano Sánchez" userId="66ab8c7d175a1c6d" providerId="LiveId" clId="{68784903-5F01-45E2-BA98-B7BC05DD1F31}" dt="2018-06-13T14:39:09.185" v="429" actId="6559"/>
          <ac:spMkLst>
            <pc:docMk/>
            <pc:sldMk cId="4175295492" sldId="287"/>
            <ac:spMk id="8" creationId="{00000000-0000-0000-0000-000000000000}"/>
          </ac:spMkLst>
        </pc:spChg>
        <pc:spChg chg="mod">
          <ac:chgData name="Mariano Sánchez" userId="66ab8c7d175a1c6d" providerId="LiveId" clId="{68784903-5F01-45E2-BA98-B7BC05DD1F31}" dt="2018-06-13T14:38:50.826" v="428" actId="6559"/>
          <ac:spMkLst>
            <pc:docMk/>
            <pc:sldMk cId="4175295492" sldId="287"/>
            <ac:spMk id="9" creationId="{00000000-0000-0000-0000-000000000000}"/>
          </ac:spMkLst>
        </pc:spChg>
        <pc:spChg chg="mod">
          <ac:chgData name="Mariano Sánchez" userId="66ab8c7d175a1c6d" providerId="LiveId" clId="{68784903-5F01-45E2-BA98-B7BC05DD1F31}" dt="2018-06-13T14:38:50.826" v="428" actId="6559"/>
          <ac:spMkLst>
            <pc:docMk/>
            <pc:sldMk cId="4175295492" sldId="287"/>
            <ac:spMk id="10" creationId="{00000000-0000-0000-0000-000000000000}"/>
          </ac:spMkLst>
        </pc:spChg>
        <pc:spChg chg="del">
          <ac:chgData name="Mariano Sánchez" userId="66ab8c7d175a1c6d" providerId="LiveId" clId="{68784903-5F01-45E2-BA98-B7BC05DD1F31}" dt="2018-06-13T14:37:06.417" v="344" actId="478"/>
          <ac:spMkLst>
            <pc:docMk/>
            <pc:sldMk cId="4175295492" sldId="287"/>
            <ac:spMk id="11" creationId="{00000000-0000-0000-0000-000000000000}"/>
          </ac:spMkLst>
        </pc:spChg>
        <pc:spChg chg="del">
          <ac:chgData name="Mariano Sánchez" userId="66ab8c7d175a1c6d" providerId="LiveId" clId="{68784903-5F01-45E2-BA98-B7BC05DD1F31}" dt="2018-06-13T14:36:43.936" v="330" actId="478"/>
          <ac:spMkLst>
            <pc:docMk/>
            <pc:sldMk cId="4175295492" sldId="287"/>
            <ac:spMk id="12" creationId="{00000000-0000-0000-0000-000000000000}"/>
          </ac:spMkLst>
        </pc:spChg>
        <pc:spChg chg="del">
          <ac:chgData name="Mariano Sánchez" userId="66ab8c7d175a1c6d" providerId="LiveId" clId="{68784903-5F01-45E2-BA98-B7BC05DD1F31}" dt="2018-06-13T14:36:51.316" v="333" actId="478"/>
          <ac:spMkLst>
            <pc:docMk/>
            <pc:sldMk cId="4175295492" sldId="287"/>
            <ac:spMk id="13" creationId="{00000000-0000-0000-0000-000000000000}"/>
          </ac:spMkLst>
        </pc:spChg>
        <pc:spChg chg="mod">
          <ac:chgData name="Mariano Sánchez" userId="66ab8c7d175a1c6d" providerId="LiveId" clId="{68784903-5F01-45E2-BA98-B7BC05DD1F31}" dt="2018-06-13T14:36:35.678" v="329" actId="1076"/>
          <ac:spMkLst>
            <pc:docMk/>
            <pc:sldMk cId="4175295492" sldId="287"/>
            <ac:spMk id="16" creationId="{00000000-0000-0000-0000-000000000000}"/>
          </ac:spMkLst>
        </pc:spChg>
        <pc:spChg chg="del mod">
          <ac:chgData name="Mariano Sánchez" userId="66ab8c7d175a1c6d" providerId="LiveId" clId="{68784903-5F01-45E2-BA98-B7BC05DD1F31}" dt="2018-06-13T14:35:45.856" v="313" actId="478"/>
          <ac:spMkLst>
            <pc:docMk/>
            <pc:sldMk cId="4175295492" sldId="287"/>
            <ac:spMk id="24" creationId="{00000000-0000-0000-0000-000000000000}"/>
          </ac:spMkLst>
        </pc:spChg>
        <pc:spChg chg="add mod">
          <ac:chgData name="Mariano Sánchez" userId="66ab8c7d175a1c6d" providerId="LiveId" clId="{68784903-5F01-45E2-BA98-B7BC05DD1F31}" dt="2018-06-13T14:36:49.009" v="332" actId="1076"/>
          <ac:spMkLst>
            <pc:docMk/>
            <pc:sldMk cId="4175295492" sldId="287"/>
            <ac:spMk id="25" creationId="{AD4728EB-017E-49B6-A50B-95E8FA16E395}"/>
          </ac:spMkLst>
        </pc:spChg>
        <pc:spChg chg="add mod">
          <ac:chgData name="Mariano Sánchez" userId="66ab8c7d175a1c6d" providerId="LiveId" clId="{68784903-5F01-45E2-BA98-B7BC05DD1F31}" dt="2018-06-13T14:36:59.405" v="343" actId="20577"/>
          <ac:spMkLst>
            <pc:docMk/>
            <pc:sldMk cId="4175295492" sldId="287"/>
            <ac:spMk id="26" creationId="{323A2014-4C20-492E-8D1A-A83B5EF8AD7A}"/>
          </ac:spMkLst>
        </pc:spChg>
        <pc:spChg chg="add del mod">
          <ac:chgData name="Mariano Sánchez" userId="66ab8c7d175a1c6d" providerId="LiveId" clId="{68784903-5F01-45E2-BA98-B7BC05DD1F31}" dt="2018-06-13T14:37:09.333" v="345" actId="478"/>
          <ac:spMkLst>
            <pc:docMk/>
            <pc:sldMk cId="4175295492" sldId="287"/>
            <ac:spMk id="28" creationId="{515B3E3E-C44E-449E-B985-6976EA81C154}"/>
          </ac:spMkLst>
        </pc:spChg>
        <pc:spChg chg="add del">
          <ac:chgData name="Mariano Sánchez" userId="66ab8c7d175a1c6d" providerId="LiveId" clId="{68784903-5F01-45E2-BA98-B7BC05DD1F31}" dt="2018-06-13T14:37:21.346" v="347"/>
          <ac:spMkLst>
            <pc:docMk/>
            <pc:sldMk cId="4175295492" sldId="287"/>
            <ac:spMk id="29" creationId="{EE979A3D-EC71-479E-AD0A-1747A062F0F7}"/>
          </ac:spMkLst>
        </pc:spChg>
        <pc:spChg chg="add mod">
          <ac:chgData name="Mariano Sánchez" userId="66ab8c7d175a1c6d" providerId="LiveId" clId="{68784903-5F01-45E2-BA98-B7BC05DD1F31}" dt="2018-06-13T14:38:45.316" v="427" actId="1076"/>
          <ac:spMkLst>
            <pc:docMk/>
            <pc:sldMk cId="4175295492" sldId="287"/>
            <ac:spMk id="30" creationId="{0DA8E0B8-6272-4DF3-9477-A826C74F471F}"/>
          </ac:spMkLst>
        </pc:spChg>
        <pc:spChg chg="add del mod">
          <ac:chgData name="Mariano Sánchez" userId="66ab8c7d175a1c6d" providerId="LiveId" clId="{68784903-5F01-45E2-BA98-B7BC05DD1F31}" dt="2018-06-13T14:41:21.568" v="455"/>
          <ac:spMkLst>
            <pc:docMk/>
            <pc:sldMk cId="4175295492" sldId="287"/>
            <ac:spMk id="31" creationId="{FDD17150-D0BE-4DDB-84CB-8525416AACB2}"/>
          </ac:spMkLst>
        </pc:spChg>
        <pc:spChg chg="add del mod">
          <ac:chgData name="Mariano Sánchez" userId="66ab8c7d175a1c6d" providerId="LiveId" clId="{68784903-5F01-45E2-BA98-B7BC05DD1F31}" dt="2018-06-13T14:41:21.568" v="455"/>
          <ac:spMkLst>
            <pc:docMk/>
            <pc:sldMk cId="4175295492" sldId="287"/>
            <ac:spMk id="32" creationId="{A7FCFEA7-3FC3-4FBE-93D5-30735CFE5E1A}"/>
          </ac:spMkLst>
        </pc:spChg>
      </pc:sldChg>
      <pc:sldChg chg="addSp delSp modSp del">
        <pc:chgData name="Mariano Sánchez" userId="66ab8c7d175a1c6d" providerId="LiveId" clId="{68784903-5F01-45E2-BA98-B7BC05DD1F31}" dt="2018-06-13T14:51:39.082" v="521" actId="2696"/>
        <pc:sldMkLst>
          <pc:docMk/>
          <pc:sldMk cId="2713849805" sldId="288"/>
        </pc:sldMkLst>
        <pc:spChg chg="del mod">
          <ac:chgData name="Mariano Sánchez" userId="66ab8c7d175a1c6d" providerId="LiveId" clId="{68784903-5F01-45E2-BA98-B7BC05DD1F31}" dt="2018-06-13T14:41:29.249" v="457" actId="478"/>
          <ac:spMkLst>
            <pc:docMk/>
            <pc:sldMk cId="2713849805" sldId="288"/>
            <ac:spMk id="2" creationId="{00000000-0000-0000-0000-000000000000}"/>
          </ac:spMkLst>
        </pc:spChg>
        <pc:spChg chg="del">
          <ac:chgData name="Mariano Sánchez" userId="66ab8c7d175a1c6d" providerId="LiveId" clId="{68784903-5F01-45E2-BA98-B7BC05DD1F31}" dt="2018-06-13T14:40:57.193" v="449" actId="478"/>
          <ac:spMkLst>
            <pc:docMk/>
            <pc:sldMk cId="2713849805" sldId="288"/>
            <ac:spMk id="3" creationId="{00000000-0000-0000-0000-000000000000}"/>
          </ac:spMkLst>
        </pc:spChg>
        <pc:spChg chg="del">
          <ac:chgData name="Mariano Sánchez" userId="66ab8c7d175a1c6d" providerId="LiveId" clId="{68784903-5F01-45E2-BA98-B7BC05DD1F31}" dt="2018-06-13T14:40:54.944" v="448" actId="478"/>
          <ac:spMkLst>
            <pc:docMk/>
            <pc:sldMk cId="2713849805" sldId="288"/>
            <ac:spMk id="4" creationId="{00000000-0000-0000-0000-000000000000}"/>
          </ac:spMkLst>
        </pc:spChg>
        <pc:spChg chg="del">
          <ac:chgData name="Mariano Sánchez" userId="66ab8c7d175a1c6d" providerId="LiveId" clId="{68784903-5F01-45E2-BA98-B7BC05DD1F31}" dt="2018-06-13T14:40:52.664" v="447" actId="478"/>
          <ac:spMkLst>
            <pc:docMk/>
            <pc:sldMk cId="2713849805" sldId="288"/>
            <ac:spMk id="5" creationId="{00000000-0000-0000-0000-000000000000}"/>
          </ac:spMkLst>
        </pc:spChg>
        <pc:spChg chg="del">
          <ac:chgData name="Mariano Sánchez" userId="66ab8c7d175a1c6d" providerId="LiveId" clId="{68784903-5F01-45E2-BA98-B7BC05DD1F31}" dt="2018-06-13T14:40:50.092" v="446" actId="478"/>
          <ac:spMkLst>
            <pc:docMk/>
            <pc:sldMk cId="2713849805" sldId="288"/>
            <ac:spMk id="6" creationId="{00000000-0000-0000-0000-000000000000}"/>
          </ac:spMkLst>
        </pc:spChg>
        <pc:spChg chg="mod">
          <ac:chgData name="Mariano Sánchez" userId="66ab8c7d175a1c6d" providerId="LiveId" clId="{68784903-5F01-45E2-BA98-B7BC05DD1F31}" dt="2018-06-13T14:41:55.989" v="463" actId="207"/>
          <ac:spMkLst>
            <pc:docMk/>
            <pc:sldMk cId="2713849805" sldId="288"/>
            <ac:spMk id="7" creationId="{00000000-0000-0000-0000-000000000000}"/>
          </ac:spMkLst>
        </pc:spChg>
        <pc:spChg chg="mod">
          <ac:chgData name="Mariano Sánchez" userId="66ab8c7d175a1c6d" providerId="LiveId" clId="{68784903-5F01-45E2-BA98-B7BC05DD1F31}" dt="2018-06-13T14:41:55.989" v="463" actId="207"/>
          <ac:spMkLst>
            <pc:docMk/>
            <pc:sldMk cId="2713849805" sldId="288"/>
            <ac:spMk id="8" creationId="{00000000-0000-0000-0000-000000000000}"/>
          </ac:spMkLst>
        </pc:spChg>
        <pc:spChg chg="mod">
          <ac:chgData name="Mariano Sánchez" userId="66ab8c7d175a1c6d" providerId="LiveId" clId="{68784903-5F01-45E2-BA98-B7BC05DD1F31}" dt="2018-06-13T14:41:55.989" v="463" actId="207"/>
          <ac:spMkLst>
            <pc:docMk/>
            <pc:sldMk cId="2713849805" sldId="288"/>
            <ac:spMk id="9" creationId="{00000000-0000-0000-0000-000000000000}"/>
          </ac:spMkLst>
        </pc:spChg>
        <pc:spChg chg="mod">
          <ac:chgData name="Mariano Sánchez" userId="66ab8c7d175a1c6d" providerId="LiveId" clId="{68784903-5F01-45E2-BA98-B7BC05DD1F31}" dt="2018-06-13T14:41:55.989" v="463" actId="207"/>
          <ac:spMkLst>
            <pc:docMk/>
            <pc:sldMk cId="2713849805" sldId="288"/>
            <ac:spMk id="10" creationId="{00000000-0000-0000-0000-000000000000}"/>
          </ac:spMkLst>
        </pc:spChg>
        <pc:spChg chg="del">
          <ac:chgData name="Mariano Sánchez" userId="66ab8c7d175a1c6d" providerId="LiveId" clId="{68784903-5F01-45E2-BA98-B7BC05DD1F31}" dt="2018-06-13T14:41:05.796" v="452" actId="478"/>
          <ac:spMkLst>
            <pc:docMk/>
            <pc:sldMk cId="2713849805" sldId="288"/>
            <ac:spMk id="11" creationId="{00000000-0000-0000-0000-000000000000}"/>
          </ac:spMkLst>
        </pc:spChg>
        <pc:spChg chg="del">
          <ac:chgData name="Mariano Sánchez" userId="66ab8c7d175a1c6d" providerId="LiveId" clId="{68784903-5F01-45E2-BA98-B7BC05DD1F31}" dt="2018-06-13T14:42:01.018" v="464" actId="478"/>
          <ac:spMkLst>
            <pc:docMk/>
            <pc:sldMk cId="2713849805" sldId="288"/>
            <ac:spMk id="12" creationId="{00000000-0000-0000-0000-000000000000}"/>
          </ac:spMkLst>
        </pc:spChg>
        <pc:spChg chg="del">
          <ac:chgData name="Mariano Sánchez" userId="66ab8c7d175a1c6d" providerId="LiveId" clId="{68784903-5F01-45E2-BA98-B7BC05DD1F31}" dt="2018-06-13T14:42:02.819" v="465" actId="478"/>
          <ac:spMkLst>
            <pc:docMk/>
            <pc:sldMk cId="2713849805" sldId="288"/>
            <ac:spMk id="13" creationId="{00000000-0000-0000-0000-000000000000}"/>
          </ac:spMkLst>
        </pc:spChg>
        <pc:spChg chg="add del mod">
          <ac:chgData name="Mariano Sánchez" userId="66ab8c7d175a1c6d" providerId="LiveId" clId="{68784903-5F01-45E2-BA98-B7BC05DD1F31}" dt="2018-06-13T14:47:47.885" v="493" actId="1076"/>
          <ac:spMkLst>
            <pc:docMk/>
            <pc:sldMk cId="2713849805" sldId="288"/>
            <ac:spMk id="14" creationId="{00000000-0000-0000-0000-000000000000}"/>
          </ac:spMkLst>
        </pc:spChg>
        <pc:spChg chg="mod">
          <ac:chgData name="Mariano Sánchez" userId="66ab8c7d175a1c6d" providerId="LiveId" clId="{68784903-5F01-45E2-BA98-B7BC05DD1F31}" dt="2018-06-13T14:47:47.885" v="493" actId="1076"/>
          <ac:spMkLst>
            <pc:docMk/>
            <pc:sldMk cId="2713849805" sldId="288"/>
            <ac:spMk id="15" creationId="{00000000-0000-0000-0000-000000000000}"/>
          </ac:spMkLst>
        </pc:spChg>
        <pc:spChg chg="mod">
          <ac:chgData name="Mariano Sánchez" userId="66ab8c7d175a1c6d" providerId="LiveId" clId="{68784903-5F01-45E2-BA98-B7BC05DD1F31}" dt="2018-06-13T14:48:00.878" v="505" actId="1076"/>
          <ac:spMkLst>
            <pc:docMk/>
            <pc:sldMk cId="2713849805" sldId="288"/>
            <ac:spMk id="16" creationId="{00000000-0000-0000-0000-000000000000}"/>
          </ac:spMkLst>
        </pc:spChg>
        <pc:spChg chg="mod">
          <ac:chgData name="Mariano Sánchez" userId="66ab8c7d175a1c6d" providerId="LiveId" clId="{68784903-5F01-45E2-BA98-B7BC05DD1F31}" dt="2018-06-13T14:42:25.889" v="468" actId="1076"/>
          <ac:spMkLst>
            <pc:docMk/>
            <pc:sldMk cId="2713849805" sldId="288"/>
            <ac:spMk id="17" creationId="{00000000-0000-0000-0000-000000000000}"/>
          </ac:spMkLst>
        </pc:spChg>
        <pc:spChg chg="mod">
          <ac:chgData name="Mariano Sánchez" userId="66ab8c7d175a1c6d" providerId="LiveId" clId="{68784903-5F01-45E2-BA98-B7BC05DD1F31}" dt="2018-06-13T14:42:25.889" v="468" actId="1076"/>
          <ac:spMkLst>
            <pc:docMk/>
            <pc:sldMk cId="2713849805" sldId="288"/>
            <ac:spMk id="18" creationId="{00000000-0000-0000-0000-000000000000}"/>
          </ac:spMkLst>
        </pc:spChg>
        <pc:spChg chg="mod">
          <ac:chgData name="Mariano Sánchez" userId="66ab8c7d175a1c6d" providerId="LiveId" clId="{68784903-5F01-45E2-BA98-B7BC05DD1F31}" dt="2018-06-13T14:42:25.889" v="468" actId="1076"/>
          <ac:spMkLst>
            <pc:docMk/>
            <pc:sldMk cId="2713849805" sldId="288"/>
            <ac:spMk id="19" creationId="{00000000-0000-0000-0000-000000000000}"/>
          </ac:spMkLst>
        </pc:spChg>
        <pc:spChg chg="mod">
          <ac:chgData name="Mariano Sánchez" userId="66ab8c7d175a1c6d" providerId="LiveId" clId="{68784903-5F01-45E2-BA98-B7BC05DD1F31}" dt="2018-06-13T14:42:25.889" v="468" actId="1076"/>
          <ac:spMkLst>
            <pc:docMk/>
            <pc:sldMk cId="2713849805" sldId="288"/>
            <ac:spMk id="20" creationId="{00000000-0000-0000-0000-000000000000}"/>
          </ac:spMkLst>
        </pc:spChg>
        <pc:spChg chg="del mod">
          <ac:chgData name="Mariano Sánchez" userId="66ab8c7d175a1c6d" providerId="LiveId" clId="{68784903-5F01-45E2-BA98-B7BC05DD1F31}" dt="2018-06-13T14:48:19.647" v="509" actId="478"/>
          <ac:spMkLst>
            <pc:docMk/>
            <pc:sldMk cId="2713849805" sldId="288"/>
            <ac:spMk id="21" creationId="{00000000-0000-0000-0000-000000000000}"/>
          </ac:spMkLst>
        </pc:spChg>
        <pc:spChg chg="del mod">
          <ac:chgData name="Mariano Sánchez" userId="66ab8c7d175a1c6d" providerId="LiveId" clId="{68784903-5F01-45E2-BA98-B7BC05DD1F31}" dt="2018-06-13T14:47:15.522" v="486" actId="478"/>
          <ac:spMkLst>
            <pc:docMk/>
            <pc:sldMk cId="2713849805" sldId="288"/>
            <ac:spMk id="22" creationId="{00000000-0000-0000-0000-000000000000}"/>
          </ac:spMkLst>
        </pc:spChg>
        <pc:spChg chg="mod ord">
          <ac:chgData name="Mariano Sánchez" userId="66ab8c7d175a1c6d" providerId="LiveId" clId="{68784903-5F01-45E2-BA98-B7BC05DD1F31}" dt="2018-06-13T14:49:20.461" v="517" actId="1076"/>
          <ac:spMkLst>
            <pc:docMk/>
            <pc:sldMk cId="2713849805" sldId="288"/>
            <ac:spMk id="23" creationId="{00000000-0000-0000-0000-000000000000}"/>
          </ac:spMkLst>
        </pc:spChg>
        <pc:spChg chg="del mod">
          <ac:chgData name="Mariano Sánchez" userId="66ab8c7d175a1c6d" providerId="LiveId" clId="{68784903-5F01-45E2-BA98-B7BC05DD1F31}" dt="2018-06-13T14:46:30.904" v="479"/>
          <ac:spMkLst>
            <pc:docMk/>
            <pc:sldMk cId="2713849805" sldId="288"/>
            <ac:spMk id="24"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5"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6"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7"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8" creationId="{00000000-0000-0000-0000-000000000000}"/>
          </ac:spMkLst>
        </pc:spChg>
        <pc:spChg chg="mod">
          <ac:chgData name="Mariano Sánchez" userId="66ab8c7d175a1c6d" providerId="LiveId" clId="{68784903-5F01-45E2-BA98-B7BC05DD1F31}" dt="2018-06-13T14:49:33.522" v="519" actId="1076"/>
          <ac:spMkLst>
            <pc:docMk/>
            <pc:sldMk cId="2713849805" sldId="288"/>
            <ac:spMk id="29" creationId="{00000000-0000-0000-0000-000000000000}"/>
          </ac:spMkLst>
        </pc:spChg>
        <pc:spChg chg="mod">
          <ac:chgData name="Mariano Sánchez" userId="66ab8c7d175a1c6d" providerId="LiveId" clId="{68784903-5F01-45E2-BA98-B7BC05DD1F31}" dt="2018-06-13T14:49:13.445" v="515" actId="1076"/>
          <ac:spMkLst>
            <pc:docMk/>
            <pc:sldMk cId="2713849805" sldId="288"/>
            <ac:spMk id="30" creationId="{00000000-0000-0000-0000-000000000000}"/>
          </ac:spMkLst>
        </pc:spChg>
        <pc:spChg chg="del mod">
          <ac:chgData name="Mariano Sánchez" userId="66ab8c7d175a1c6d" providerId="LiveId" clId="{68784903-5F01-45E2-BA98-B7BC05DD1F31}" dt="2018-06-13T14:48:23.620" v="510" actId="478"/>
          <ac:spMkLst>
            <pc:docMk/>
            <pc:sldMk cId="2713849805" sldId="288"/>
            <ac:spMk id="31" creationId="{00000000-0000-0000-0000-000000000000}"/>
          </ac:spMkLst>
        </pc:spChg>
        <pc:spChg chg="del mod">
          <ac:chgData name="Mariano Sánchez" userId="66ab8c7d175a1c6d" providerId="LiveId" clId="{68784903-5F01-45E2-BA98-B7BC05DD1F31}" dt="2018-06-13T14:41:02.609" v="451" actId="478"/>
          <ac:spMkLst>
            <pc:docMk/>
            <pc:sldMk cId="2713849805" sldId="288"/>
            <ac:spMk id="32" creationId="{00000000-0000-0000-0000-000000000000}"/>
          </ac:spMkLst>
        </pc:spChg>
        <pc:spChg chg="add del mod">
          <ac:chgData name="Mariano Sánchez" userId="66ab8c7d175a1c6d" providerId="LiveId" clId="{68784903-5F01-45E2-BA98-B7BC05DD1F31}" dt="2018-06-13T14:41:08.038" v="453" actId="478"/>
          <ac:spMkLst>
            <pc:docMk/>
            <pc:sldMk cId="2713849805" sldId="288"/>
            <ac:spMk id="34" creationId="{86C2E815-9563-4151-A106-F4A3D5A5F146}"/>
          </ac:spMkLst>
        </pc:spChg>
        <pc:spChg chg="add">
          <ac:chgData name="Mariano Sánchez" userId="66ab8c7d175a1c6d" providerId="LiveId" clId="{68784903-5F01-45E2-BA98-B7BC05DD1F31}" dt="2018-06-13T14:41:42.816" v="460"/>
          <ac:spMkLst>
            <pc:docMk/>
            <pc:sldMk cId="2713849805" sldId="288"/>
            <ac:spMk id="35" creationId="{965FDD17-DC0E-435E-8FCA-E70AEA562706}"/>
          </ac:spMkLst>
        </pc:spChg>
        <pc:spChg chg="add mod ord">
          <ac:chgData name="Mariano Sánchez" userId="66ab8c7d175a1c6d" providerId="LiveId" clId="{68784903-5F01-45E2-BA98-B7BC05DD1F31}" dt="2018-06-13T14:47:24.844" v="487" actId="1076"/>
          <ac:spMkLst>
            <pc:docMk/>
            <pc:sldMk cId="2713849805" sldId="288"/>
            <ac:spMk id="36" creationId="{89E0EC54-A2AD-4D19-8176-5780FAB5C6E7}"/>
          </ac:spMkLst>
        </pc:spChg>
      </pc:sldChg>
      <pc:sldChg chg="ord">
        <pc:chgData name="Mariano Sánchez" userId="66ab8c7d175a1c6d" providerId="LiveId" clId="{68784903-5F01-45E2-BA98-B7BC05DD1F31}" dt="2018-06-13T14:27:43.440" v="207"/>
        <pc:sldMkLst>
          <pc:docMk/>
          <pc:sldMk cId="1266033975" sldId="987"/>
        </pc:sldMkLst>
      </pc:sldChg>
      <pc:sldChg chg="addSp delSp modSp">
        <pc:chgData name="Mariano Sánchez" userId="66ab8c7d175a1c6d" providerId="LiveId" clId="{68784903-5F01-45E2-BA98-B7BC05DD1F31}" dt="2018-06-01T12:23:26.303" v="22" actId="6549"/>
        <pc:sldMkLst>
          <pc:docMk/>
          <pc:sldMk cId="1272475798" sldId="988"/>
        </pc:sldMkLst>
        <pc:spChg chg="add del mod">
          <ac:chgData name="Mariano Sánchez" userId="66ab8c7d175a1c6d" providerId="LiveId" clId="{68784903-5F01-45E2-BA98-B7BC05DD1F31}" dt="2018-06-01T12:23:26.303" v="22" actId="6549"/>
          <ac:spMkLst>
            <pc:docMk/>
            <pc:sldMk cId="1272475798" sldId="988"/>
            <ac:spMk id="2" creationId="{EF5C80EE-128F-4CDF-AFCB-DD5310814027}"/>
          </ac:spMkLst>
        </pc:spChg>
      </pc:sldChg>
      <pc:sldChg chg="modSp">
        <pc:chgData name="Mariano Sánchez" userId="66ab8c7d175a1c6d" providerId="LiveId" clId="{68784903-5F01-45E2-BA98-B7BC05DD1F31}" dt="2018-06-05T17:44:44.269" v="85"/>
        <pc:sldMkLst>
          <pc:docMk/>
          <pc:sldMk cId="57776036" sldId="1021"/>
        </pc:sldMkLst>
        <pc:spChg chg="mod">
          <ac:chgData name="Mariano Sánchez" userId="66ab8c7d175a1c6d" providerId="LiveId" clId="{68784903-5F01-45E2-BA98-B7BC05DD1F31}" dt="2018-06-05T17:44:44.269" v="85"/>
          <ac:spMkLst>
            <pc:docMk/>
            <pc:sldMk cId="57776036" sldId="1021"/>
            <ac:spMk id="2" creationId="{00000000-0000-0000-0000-000000000000}"/>
          </ac:spMkLst>
        </pc:spChg>
      </pc:sldChg>
      <pc:sldChg chg="modSp">
        <pc:chgData name="Mariano Sánchez" userId="66ab8c7d175a1c6d" providerId="LiveId" clId="{68784903-5F01-45E2-BA98-B7BC05DD1F31}" dt="2018-06-01T12:27:46.767" v="84" actId="6549"/>
        <pc:sldMkLst>
          <pc:docMk/>
          <pc:sldMk cId="3035768770" sldId="1032"/>
        </pc:sldMkLst>
        <pc:spChg chg="mod">
          <ac:chgData name="Mariano Sánchez" userId="66ab8c7d175a1c6d" providerId="LiveId" clId="{68784903-5F01-45E2-BA98-B7BC05DD1F31}" dt="2018-06-01T12:27:46.767" v="84" actId="6549"/>
          <ac:spMkLst>
            <pc:docMk/>
            <pc:sldMk cId="3035768770" sldId="1032"/>
            <ac:spMk id="3" creationId="{00000000-0000-0000-0000-000000000000}"/>
          </ac:spMkLst>
        </pc:spChg>
      </pc:sldChg>
      <pc:sldChg chg="modSp add">
        <pc:chgData name="Mariano Sánchez" userId="66ab8c7d175a1c6d" providerId="LiveId" clId="{68784903-5F01-45E2-BA98-B7BC05DD1F31}" dt="2018-06-01T12:25:16.307" v="43" actId="207"/>
        <pc:sldMkLst>
          <pc:docMk/>
          <pc:sldMk cId="2074950213" sldId="1038"/>
        </pc:sldMkLst>
        <pc:spChg chg="mod">
          <ac:chgData name="Mariano Sánchez" userId="66ab8c7d175a1c6d" providerId="LiveId" clId="{68784903-5F01-45E2-BA98-B7BC05DD1F31}" dt="2018-06-01T12:25:16.307" v="43" actId="207"/>
          <ac:spMkLst>
            <pc:docMk/>
            <pc:sldMk cId="2074950213" sldId="1038"/>
            <ac:spMk id="4" creationId="{00000000-0000-0000-0000-000000000000}"/>
          </ac:spMkLst>
        </pc:spChg>
        <pc:spChg chg="mod">
          <ac:chgData name="Mariano Sánchez" userId="66ab8c7d175a1c6d" providerId="LiveId" clId="{68784903-5F01-45E2-BA98-B7BC05DD1F31}" dt="2018-06-01T12:24:05.766" v="30" actId="20577"/>
          <ac:spMkLst>
            <pc:docMk/>
            <pc:sldMk cId="2074950213" sldId="1038"/>
            <ac:spMk id="7" creationId="{00000000-0000-0000-0000-000000000000}"/>
          </ac:spMkLst>
        </pc:spChg>
      </pc:sldChg>
      <pc:sldChg chg="modSp add">
        <pc:chgData name="Mariano Sánchez" userId="66ab8c7d175a1c6d" providerId="LiveId" clId="{68784903-5F01-45E2-BA98-B7BC05DD1F31}" dt="2018-06-01T12:25:09.950" v="42" actId="2711"/>
        <pc:sldMkLst>
          <pc:docMk/>
          <pc:sldMk cId="3019749422" sldId="1039"/>
        </pc:sldMkLst>
        <pc:spChg chg="mod">
          <ac:chgData name="Mariano Sánchez" userId="66ab8c7d175a1c6d" providerId="LiveId" clId="{68784903-5F01-45E2-BA98-B7BC05DD1F31}" dt="2018-06-01T12:25:09.950" v="42" actId="2711"/>
          <ac:spMkLst>
            <pc:docMk/>
            <pc:sldMk cId="3019749422" sldId="1039"/>
            <ac:spMk id="4" creationId="{00000000-0000-0000-0000-000000000000}"/>
          </ac:spMkLst>
        </pc:spChg>
        <pc:spChg chg="mod">
          <ac:chgData name="Mariano Sánchez" userId="66ab8c7d175a1c6d" providerId="LiveId" clId="{68784903-5F01-45E2-BA98-B7BC05DD1F31}" dt="2018-06-01T12:24:46.784" v="37" actId="255"/>
          <ac:spMkLst>
            <pc:docMk/>
            <pc:sldMk cId="3019749422" sldId="1039"/>
            <ac:spMk id="7" creationId="{00000000-0000-0000-0000-000000000000}"/>
          </ac:spMkLst>
        </pc:spChg>
      </pc:sldChg>
      <pc:sldChg chg="modSp">
        <pc:chgData name="Mariano Sánchez" userId="66ab8c7d175a1c6d" providerId="LiveId" clId="{68784903-5F01-45E2-BA98-B7BC05DD1F31}" dt="2018-06-01T12:27:17.149" v="82" actId="6549"/>
        <pc:sldMkLst>
          <pc:docMk/>
          <pc:sldMk cId="3102035655" sldId="1040"/>
        </pc:sldMkLst>
        <pc:spChg chg="mod">
          <ac:chgData name="Mariano Sánchez" userId="66ab8c7d175a1c6d" providerId="LiveId" clId="{68784903-5F01-45E2-BA98-B7BC05DD1F31}" dt="2018-06-01T12:26:36.920" v="61" actId="6549"/>
          <ac:spMkLst>
            <pc:docMk/>
            <pc:sldMk cId="3102035655" sldId="1040"/>
            <ac:spMk id="4" creationId="{00000000-0000-0000-0000-000000000000}"/>
          </ac:spMkLst>
        </pc:spChg>
        <pc:spChg chg="mod">
          <ac:chgData name="Mariano Sánchez" userId="66ab8c7d175a1c6d" providerId="LiveId" clId="{68784903-5F01-45E2-BA98-B7BC05DD1F31}" dt="2018-06-01T12:27:17.149" v="82" actId="6549"/>
          <ac:spMkLst>
            <pc:docMk/>
            <pc:sldMk cId="3102035655" sldId="1040"/>
            <ac:spMk id="7" creationId="{00000000-0000-0000-0000-000000000000}"/>
          </ac:spMkLst>
        </pc:spChg>
      </pc:sldChg>
      <pc:sldChg chg="modSp add modTransition">
        <pc:chgData name="Mariano Sánchez" userId="66ab8c7d175a1c6d" providerId="LiveId" clId="{68784903-5F01-45E2-BA98-B7BC05DD1F31}" dt="2018-06-13T14:34:28.676" v="307" actId="20577"/>
        <pc:sldMkLst>
          <pc:docMk/>
          <pc:sldMk cId="1718377808" sldId="1041"/>
        </pc:sldMkLst>
        <pc:spChg chg="mod">
          <ac:chgData name="Mariano Sánchez" userId="66ab8c7d175a1c6d" providerId="LiveId" clId="{68784903-5F01-45E2-BA98-B7BC05DD1F31}" dt="2018-06-13T14:34:28.676" v="307" actId="20577"/>
          <ac:spMkLst>
            <pc:docMk/>
            <pc:sldMk cId="1718377808" sldId="1041"/>
            <ac:spMk id="2" creationId="{B5D7E755-DD56-40CC-92E2-584090971415}"/>
          </ac:spMkLst>
        </pc:spChg>
        <pc:spChg chg="mod">
          <ac:chgData name="Mariano Sánchez" userId="66ab8c7d175a1c6d" providerId="LiveId" clId="{68784903-5F01-45E2-BA98-B7BC05DD1F31}" dt="2018-06-13T14:21:26.723" v="110" actId="20577"/>
          <ac:spMkLst>
            <pc:docMk/>
            <pc:sldMk cId="1718377808" sldId="1041"/>
            <ac:spMk id="3" creationId="{67546E78-63B8-4368-8B08-68CD45832E74}"/>
          </ac:spMkLst>
        </pc:spChg>
      </pc:sldChg>
      <pc:sldMasterChg chg="delSldLayout">
        <pc:chgData name="Mariano Sánchez" userId="66ab8c7d175a1c6d" providerId="LiveId" clId="{68784903-5F01-45E2-BA98-B7BC05DD1F31}" dt="2018-06-01T12:25:01.838" v="41" actId="2696"/>
        <pc:sldMasterMkLst>
          <pc:docMk/>
          <pc:sldMasterMk cId="3239357719" sldId="2147484162"/>
        </pc:sldMasterMkLst>
      </pc:sldMasterChg>
      <pc:sldMasterChg chg="delSldLayout">
        <pc:chgData name="Mariano Sánchez" userId="66ab8c7d175a1c6d" providerId="LiveId" clId="{68784903-5F01-45E2-BA98-B7BC05DD1F31}" dt="2018-06-13T14:51:39.083" v="522" actId="2696"/>
        <pc:sldMasterMkLst>
          <pc:docMk/>
          <pc:sldMasterMk cId="1729744761" sldId="2147484236"/>
        </pc:sldMasterMkLst>
        <pc:sldLayoutChg chg="del">
          <pc:chgData name="Mariano Sánchez" userId="66ab8c7d175a1c6d" providerId="LiveId" clId="{68784903-5F01-45E2-BA98-B7BC05DD1F31}" dt="2018-06-13T14:51:39.083" v="522" actId="2696"/>
          <pc:sldLayoutMkLst>
            <pc:docMk/>
            <pc:sldMasterMk cId="1729744761" sldId="2147484236"/>
            <pc:sldLayoutMk cId="1228086470" sldId="2147484273"/>
          </pc:sldLayoutMkLst>
        </pc:sldLayoutChg>
      </pc:sldMasterChg>
    </pc:docChg>
  </pc:docChgLst>
  <pc:docChgLst>
    <pc:chgData name="Mariano Sánchez" userId="66ab8c7d175a1c6d" providerId="LiveId" clId="{F3ED8AE5-297D-48B8-9703-8702AEE911AB}"/>
    <pc:docChg chg="undo addSld delSld modSld">
      <pc:chgData name="Mariano Sánchez" userId="66ab8c7d175a1c6d" providerId="LiveId" clId="{F3ED8AE5-297D-48B8-9703-8702AEE911AB}" dt="2018-05-04T12:59:44.206" v="38" actId="2696"/>
      <pc:docMkLst>
        <pc:docMk/>
      </pc:docMkLst>
      <pc:sldChg chg="modSp">
        <pc:chgData name="Mariano Sánchez" userId="66ab8c7d175a1c6d" providerId="LiveId" clId="{F3ED8AE5-297D-48B8-9703-8702AEE911AB}" dt="2018-05-04T12:56:24.537" v="37" actId="20577"/>
        <pc:sldMkLst>
          <pc:docMk/>
          <pc:sldMk cId="170485405" sldId="1011"/>
        </pc:sldMkLst>
        <pc:spChg chg="mod">
          <ac:chgData name="Mariano Sánchez" userId="66ab8c7d175a1c6d" providerId="LiveId" clId="{F3ED8AE5-297D-48B8-9703-8702AEE911AB}" dt="2018-05-04T12:56:24.537" v="37" actId="20577"/>
          <ac:spMkLst>
            <pc:docMk/>
            <pc:sldMk cId="170485405" sldId="1011"/>
            <ac:spMk id="2" creationId="{00000000-0000-0000-0000-000000000000}"/>
          </ac:spMkLst>
        </pc:spChg>
      </pc:sldChg>
      <pc:sldChg chg="modSp">
        <pc:chgData name="Mariano Sánchez" userId="66ab8c7d175a1c6d" providerId="LiveId" clId="{F3ED8AE5-297D-48B8-9703-8702AEE911AB}" dt="2018-05-04T12:55:44.306" v="20" actId="20577"/>
        <pc:sldMkLst>
          <pc:docMk/>
          <pc:sldMk cId="3543446553" sldId="1012"/>
        </pc:sldMkLst>
        <pc:spChg chg="mod">
          <ac:chgData name="Mariano Sánchez" userId="66ab8c7d175a1c6d" providerId="LiveId" clId="{F3ED8AE5-297D-48B8-9703-8702AEE911AB}" dt="2018-05-04T12:55:44.306" v="20" actId="20577"/>
          <ac:spMkLst>
            <pc:docMk/>
            <pc:sldMk cId="3543446553" sldId="1012"/>
            <ac:spMk id="3" creationId="{00000000-0000-0000-0000-000000000000}"/>
          </ac:spMkLst>
        </pc:spChg>
      </pc:sldChg>
      <pc:sldChg chg="modSp">
        <pc:chgData name="Mariano Sánchez" userId="66ab8c7d175a1c6d" providerId="LiveId" clId="{F3ED8AE5-297D-48B8-9703-8702AEE911AB}" dt="2018-05-04T12:56:00.326" v="21" actId="2696"/>
        <pc:sldMkLst>
          <pc:docMk/>
          <pc:sldMk cId="4263303566" sldId="1013"/>
        </pc:sldMkLst>
        <pc:spChg chg="mod">
          <ac:chgData name="Mariano Sánchez" userId="66ab8c7d175a1c6d" providerId="LiveId" clId="{F3ED8AE5-297D-48B8-9703-8702AEE911AB}" dt="2018-05-04T12:56:00.326" v="21" actId="2696"/>
          <ac:spMkLst>
            <pc:docMk/>
            <pc:sldMk cId="4263303566" sldId="1013"/>
            <ac:spMk id="3" creationId="{00000000-0000-0000-0000-000000000000}"/>
          </ac:spMkLst>
        </pc:spChg>
      </pc:sldChg>
      <pc:sldChg chg="modSp">
        <pc:chgData name="Mariano Sánchez" userId="66ab8c7d175a1c6d" providerId="LiveId" clId="{F3ED8AE5-297D-48B8-9703-8702AEE911AB}" dt="2018-05-04T12:56:04.304" v="26" actId="20577"/>
        <pc:sldMkLst>
          <pc:docMk/>
          <pc:sldMk cId="1822970175" sldId="1014"/>
        </pc:sldMkLst>
        <pc:spChg chg="mod">
          <ac:chgData name="Mariano Sánchez" userId="66ab8c7d175a1c6d" providerId="LiveId" clId="{F3ED8AE5-297D-48B8-9703-8702AEE911AB}" dt="2018-05-04T12:56:04.304" v="26" actId="20577"/>
          <ac:spMkLst>
            <pc:docMk/>
            <pc:sldMk cId="1822970175" sldId="1014"/>
            <ac:spMk id="3" creationId="{00000000-0000-0000-0000-000000000000}"/>
          </ac:spMkLst>
        </pc:spChg>
      </pc:sldChg>
      <pc:sldChg chg="modSp">
        <pc:chgData name="Mariano Sánchez" userId="66ab8c7d175a1c6d" providerId="LiveId" clId="{F3ED8AE5-297D-48B8-9703-8702AEE911AB}" dt="2018-05-04T12:56:09.383" v="33" actId="20577"/>
        <pc:sldMkLst>
          <pc:docMk/>
          <pc:sldMk cId="4278299921" sldId="1015"/>
        </pc:sldMkLst>
        <pc:spChg chg="mod">
          <ac:chgData name="Mariano Sánchez" userId="66ab8c7d175a1c6d" providerId="LiveId" clId="{F3ED8AE5-297D-48B8-9703-8702AEE911AB}" dt="2018-05-04T12:56:09.383" v="33" actId="20577"/>
          <ac:spMkLst>
            <pc:docMk/>
            <pc:sldMk cId="4278299921" sldId="1015"/>
            <ac:spMk id="3" creationId="{00000000-0000-0000-0000-000000000000}"/>
          </ac:spMkLst>
        </pc:spChg>
      </pc:sldChg>
    </pc:docChg>
  </pc:docChgLst>
  <pc:docChgLst>
    <pc:chgData name="Mariano Sánchez" userId="66ab8c7d175a1c6d" providerId="LiveId" clId="{00E7CC5B-E237-4BFE-8A7E-6181134D072F}"/>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microsoft-my.sharepoint.com/personal/bethma_microsoft_com/Documents/Work/Stats/Community%20Created%20Pull%20Requests%20by%20Month.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Sheet1!$B$3</c:f>
              <c:strCache>
                <c:ptCount val="1"/>
                <c:pt idx="0">
                  <c:v>Sum of 1d Count</c:v>
                </c:pt>
              </c:strCache>
            </c:strRef>
          </c:tx>
          <c:spPr>
            <a:solidFill>
              <a:srgbClr val="7030A0"/>
            </a:solidFill>
            <a:ln>
              <a:noFill/>
            </a:ln>
            <a:effectLst/>
          </c:spPr>
          <c:invertIfNegative val="0"/>
          <c:dPt>
            <c:idx val="4"/>
            <c:invertIfNegative val="0"/>
            <c:bubble3D val="0"/>
            <c:spPr>
              <a:solidFill>
                <a:srgbClr val="7030A0"/>
              </a:solidFill>
              <a:ln>
                <a:noFill/>
              </a:ln>
              <a:effectLst/>
            </c:spPr>
            <c:extLst>
              <c:ext xmlns:c16="http://schemas.microsoft.com/office/drawing/2014/chart" uri="{C3380CC4-5D6E-409C-BE32-E72D297353CC}">
                <c16:uniqueId val="{00000001-3286-448C-A78F-7A28471A8434}"/>
              </c:ext>
            </c:extLst>
          </c:dPt>
          <c:cat>
            <c:strRef>
              <c:f>Sheet1!$A$4:$A$8</c:f>
              <c:strCache>
                <c:ptCount val="5"/>
                <c:pt idx="0">
                  <c:v>December</c:v>
                </c:pt>
                <c:pt idx="1">
                  <c:v>January</c:v>
                </c:pt>
                <c:pt idx="2">
                  <c:v>February</c:v>
                </c:pt>
                <c:pt idx="3">
                  <c:v>March</c:v>
                </c:pt>
                <c:pt idx="4">
                  <c:v>April</c:v>
                </c:pt>
              </c:strCache>
            </c:strRef>
          </c:cat>
          <c:val>
            <c:numRef>
              <c:f>Sheet1!$B$4:$B$8</c:f>
              <c:numCache>
                <c:formatCode>0</c:formatCode>
                <c:ptCount val="5"/>
                <c:pt idx="0" formatCode="General">
                  <c:v>750000</c:v>
                </c:pt>
                <c:pt idx="1">
                  <c:v>865559</c:v>
                </c:pt>
                <c:pt idx="2">
                  <c:v>915426</c:v>
                </c:pt>
                <c:pt idx="3">
                  <c:v>986868</c:v>
                </c:pt>
                <c:pt idx="4" formatCode="#,##0">
                  <c:v>1078760</c:v>
                </c:pt>
              </c:numCache>
            </c:numRef>
          </c:val>
          <c:extLst>
            <c:ext xmlns:c16="http://schemas.microsoft.com/office/drawing/2014/chart" uri="{C3380CC4-5D6E-409C-BE32-E72D297353CC}">
              <c16:uniqueId val="{00000000-3286-448C-A78F-7A28471A8434}"/>
            </c:ext>
          </c:extLst>
        </c:ser>
        <c:dLbls>
          <c:showLegendKey val="0"/>
          <c:showVal val="0"/>
          <c:showCatName val="0"/>
          <c:showSerName val="0"/>
          <c:showPercent val="0"/>
          <c:showBubbleSize val="0"/>
        </c:dLbls>
        <c:gapWidth val="150"/>
        <c:axId val="443100576"/>
        <c:axId val="661903720"/>
      </c:barChart>
      <c:catAx>
        <c:axId val="443100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bg1"/>
                </a:solidFill>
                <a:latin typeface="+mj-lt"/>
                <a:ea typeface="+mn-ea"/>
                <a:cs typeface="+mn-cs"/>
              </a:defRPr>
            </a:pPr>
            <a:endParaRPr lang="en-US"/>
          </a:p>
        </c:txPr>
        <c:crossAx val="661903720"/>
        <c:crosses val="autoZero"/>
        <c:auto val="1"/>
        <c:lblAlgn val="ctr"/>
        <c:lblOffset val="100"/>
        <c:noMultiLvlLbl val="0"/>
      </c:catAx>
      <c:valAx>
        <c:axId val="66190372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bg1"/>
                </a:solidFill>
                <a:latin typeface="+mj-lt"/>
                <a:ea typeface="+mn-ea"/>
                <a:cs typeface="+mn-cs"/>
              </a:defRPr>
            </a:pPr>
            <a:endParaRPr lang="en-US"/>
          </a:p>
        </c:txPr>
        <c:crossAx val="443100576"/>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mj-lt"/>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100" baseline="0">
                <a:solidFill>
                  <a:schemeClr val="tx1"/>
                </a:solidFill>
                <a:effectLst/>
                <a:latin typeface="+mj-lt"/>
                <a:ea typeface="+mn-ea"/>
                <a:cs typeface="+mn-cs"/>
              </a:defRPr>
            </a:pPr>
            <a:r>
              <a:rPr lang="en-US" sz="1400" b="0" dirty="0">
                <a:solidFill>
                  <a:schemeClr val="tx1"/>
                </a:solidFill>
                <a:effectLst/>
                <a:latin typeface="+mj-lt"/>
              </a:rPr>
              <a:t>COMMUNITY ACCEPTED PULL REQUESTS</a:t>
            </a:r>
          </a:p>
        </c:rich>
      </c:tx>
      <c:overlay val="0"/>
      <c:spPr>
        <a:noFill/>
        <a:ln>
          <a:noFill/>
        </a:ln>
        <a:effectLst/>
      </c:spPr>
      <c:txPr>
        <a:bodyPr rot="0" spcFirstLastPara="1" vertOverflow="ellipsis" vert="horz" wrap="square" anchor="ctr" anchorCtr="1"/>
        <a:lstStyle/>
        <a:p>
          <a:pPr>
            <a:defRPr sz="1400" b="0" i="0" u="none" strike="noStrike" kern="1200" spc="100" baseline="0">
              <a:solidFill>
                <a:schemeClr val="tx1"/>
              </a:solidFill>
              <a:effectLst/>
              <a:latin typeface="+mj-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Community Accepted PRs</c:v>
                </c:pt>
              </c:strCache>
            </c:strRef>
          </c:tx>
          <c:spPr>
            <a:solidFill>
              <a:schemeClr val="accent6">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Sheet1!$A$2:$A$41</c:f>
              <c:numCache>
                <c:formatCode>[$-409]mmm\-yy;@</c:formatCode>
                <c:ptCount val="40"/>
                <c:pt idx="0">
                  <c:v>41974</c:v>
                </c:pt>
                <c:pt idx="1">
                  <c:v>42005</c:v>
                </c:pt>
                <c:pt idx="2">
                  <c:v>42036</c:v>
                </c:pt>
                <c:pt idx="3">
                  <c:v>42064</c:v>
                </c:pt>
                <c:pt idx="4">
                  <c:v>42095</c:v>
                </c:pt>
                <c:pt idx="5">
                  <c:v>42125</c:v>
                </c:pt>
                <c:pt idx="6">
                  <c:v>42156</c:v>
                </c:pt>
                <c:pt idx="7">
                  <c:v>42186</c:v>
                </c:pt>
                <c:pt idx="8">
                  <c:v>42217</c:v>
                </c:pt>
                <c:pt idx="9">
                  <c:v>42248</c:v>
                </c:pt>
                <c:pt idx="10">
                  <c:v>42278</c:v>
                </c:pt>
                <c:pt idx="11">
                  <c:v>42309</c:v>
                </c:pt>
                <c:pt idx="12">
                  <c:v>42339</c:v>
                </c:pt>
                <c:pt idx="13">
                  <c:v>42370</c:v>
                </c:pt>
                <c:pt idx="14">
                  <c:v>42401</c:v>
                </c:pt>
                <c:pt idx="15">
                  <c:v>42430</c:v>
                </c:pt>
                <c:pt idx="16">
                  <c:v>42461</c:v>
                </c:pt>
                <c:pt idx="17">
                  <c:v>42491</c:v>
                </c:pt>
                <c:pt idx="18">
                  <c:v>42522</c:v>
                </c:pt>
                <c:pt idx="19">
                  <c:v>42552</c:v>
                </c:pt>
                <c:pt idx="20">
                  <c:v>42583</c:v>
                </c:pt>
                <c:pt idx="21">
                  <c:v>42614</c:v>
                </c:pt>
                <c:pt idx="22">
                  <c:v>42644</c:v>
                </c:pt>
                <c:pt idx="23">
                  <c:v>42675</c:v>
                </c:pt>
                <c:pt idx="24">
                  <c:v>42705</c:v>
                </c:pt>
                <c:pt idx="25">
                  <c:v>42736</c:v>
                </c:pt>
                <c:pt idx="26">
                  <c:v>42767</c:v>
                </c:pt>
                <c:pt idx="27">
                  <c:v>42795</c:v>
                </c:pt>
                <c:pt idx="28">
                  <c:v>42826</c:v>
                </c:pt>
                <c:pt idx="29">
                  <c:v>42856</c:v>
                </c:pt>
                <c:pt idx="30">
                  <c:v>42887</c:v>
                </c:pt>
                <c:pt idx="31">
                  <c:v>42917</c:v>
                </c:pt>
                <c:pt idx="32">
                  <c:v>42948</c:v>
                </c:pt>
                <c:pt idx="33">
                  <c:v>42979</c:v>
                </c:pt>
                <c:pt idx="34">
                  <c:v>43009</c:v>
                </c:pt>
                <c:pt idx="35">
                  <c:v>43040</c:v>
                </c:pt>
                <c:pt idx="36">
                  <c:v>43070</c:v>
                </c:pt>
                <c:pt idx="37">
                  <c:v>43101</c:v>
                </c:pt>
                <c:pt idx="38">
                  <c:v>43132</c:v>
                </c:pt>
                <c:pt idx="39">
                  <c:v>43160</c:v>
                </c:pt>
              </c:numCache>
            </c:numRef>
          </c:cat>
          <c:val>
            <c:numRef>
              <c:f>Sheet1!$B$2:$B$41</c:f>
              <c:numCache>
                <c:formatCode>0</c:formatCode>
                <c:ptCount val="40"/>
                <c:pt idx="0">
                  <c:v>201</c:v>
                </c:pt>
                <c:pt idx="1">
                  <c:v>315</c:v>
                </c:pt>
                <c:pt idx="2">
                  <c:v>434</c:v>
                </c:pt>
                <c:pt idx="3">
                  <c:v>397</c:v>
                </c:pt>
                <c:pt idx="4">
                  <c:v>379</c:v>
                </c:pt>
                <c:pt idx="5">
                  <c:v>443</c:v>
                </c:pt>
                <c:pt idx="6">
                  <c:v>407</c:v>
                </c:pt>
                <c:pt idx="7">
                  <c:v>440</c:v>
                </c:pt>
                <c:pt idx="8">
                  <c:v>412</c:v>
                </c:pt>
                <c:pt idx="9">
                  <c:v>475</c:v>
                </c:pt>
                <c:pt idx="10">
                  <c:v>514</c:v>
                </c:pt>
                <c:pt idx="11">
                  <c:v>577</c:v>
                </c:pt>
                <c:pt idx="12">
                  <c:v>563</c:v>
                </c:pt>
                <c:pt idx="13">
                  <c:v>515</c:v>
                </c:pt>
                <c:pt idx="14">
                  <c:v>578</c:v>
                </c:pt>
                <c:pt idx="15">
                  <c:v>560</c:v>
                </c:pt>
                <c:pt idx="16">
                  <c:v>650</c:v>
                </c:pt>
                <c:pt idx="17">
                  <c:v>768</c:v>
                </c:pt>
                <c:pt idx="18">
                  <c:v>823</c:v>
                </c:pt>
                <c:pt idx="19">
                  <c:v>809</c:v>
                </c:pt>
                <c:pt idx="20">
                  <c:v>908</c:v>
                </c:pt>
                <c:pt idx="21">
                  <c:v>798</c:v>
                </c:pt>
                <c:pt idx="22">
                  <c:v>879</c:v>
                </c:pt>
                <c:pt idx="23">
                  <c:v>1065</c:v>
                </c:pt>
                <c:pt idx="24">
                  <c:v>965</c:v>
                </c:pt>
                <c:pt idx="25">
                  <c:v>1038</c:v>
                </c:pt>
                <c:pt idx="26">
                  <c:v>1186</c:v>
                </c:pt>
                <c:pt idx="27">
                  <c:v>1367</c:v>
                </c:pt>
                <c:pt idx="28">
                  <c:v>1180</c:v>
                </c:pt>
                <c:pt idx="29">
                  <c:v>1145</c:v>
                </c:pt>
                <c:pt idx="30">
                  <c:v>1372</c:v>
                </c:pt>
                <c:pt idx="31">
                  <c:v>1459</c:v>
                </c:pt>
                <c:pt idx="32">
                  <c:v>1499</c:v>
                </c:pt>
                <c:pt idx="33">
                  <c:v>1235</c:v>
                </c:pt>
                <c:pt idx="34">
                  <c:v>1314</c:v>
                </c:pt>
                <c:pt idx="35">
                  <c:v>1395</c:v>
                </c:pt>
                <c:pt idx="36">
                  <c:v>1137</c:v>
                </c:pt>
                <c:pt idx="37">
                  <c:v>1382</c:v>
                </c:pt>
                <c:pt idx="38">
                  <c:v>1568</c:v>
                </c:pt>
                <c:pt idx="39">
                  <c:v>1951</c:v>
                </c:pt>
              </c:numCache>
            </c:numRef>
          </c:val>
          <c:extLst>
            <c:ext xmlns:c16="http://schemas.microsoft.com/office/drawing/2014/chart" uri="{C3380CC4-5D6E-409C-BE32-E72D297353CC}">
              <c16:uniqueId val="{00000000-26DA-403B-BB5D-AB362B1D6711}"/>
            </c:ext>
          </c:extLst>
        </c:ser>
        <c:dLbls>
          <c:showLegendKey val="0"/>
          <c:showVal val="0"/>
          <c:showCatName val="0"/>
          <c:showSerName val="0"/>
          <c:showPercent val="0"/>
          <c:showBubbleSize val="0"/>
        </c:dLbls>
        <c:gapWidth val="100"/>
        <c:overlap val="-24"/>
        <c:axId val="468717760"/>
        <c:axId val="468718416"/>
      </c:barChart>
      <c:dateAx>
        <c:axId val="468717760"/>
        <c:scaling>
          <c:orientation val="minMax"/>
        </c:scaling>
        <c:delete val="0"/>
        <c:axPos val="b"/>
        <c:numFmt formatCode="[$-409]mmm\-yy;@" sourceLinked="1"/>
        <c:majorTickMark val="out"/>
        <c:minorTickMark val="none"/>
        <c:tickLblPos val="nextTo"/>
        <c:spPr>
          <a:noFill/>
          <a:ln w="12700" cap="flat" cmpd="sng" algn="ctr">
            <a:solidFill>
              <a:schemeClr val="bg1">
                <a:alpha val="54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468718416"/>
        <c:crosses val="autoZero"/>
        <c:auto val="1"/>
        <c:lblOffset val="100"/>
        <c:baseTimeUnit val="months"/>
      </c:dateAx>
      <c:valAx>
        <c:axId val="468718416"/>
        <c:scaling>
          <c:orientation val="minMax"/>
          <c:max val="2000"/>
        </c:scaling>
        <c:delete val="0"/>
        <c:axPos val="l"/>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4687177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B8E78A-A351-4395-B362-09D2621381FE}" type="doc">
      <dgm:prSet loTypeId="urn:microsoft.com/office/officeart/2005/8/layout/hList1" loCatId="list" qsTypeId="urn:microsoft.com/office/officeart/2005/8/quickstyle/simple1" qsCatId="simple" csTypeId="urn:microsoft.com/office/officeart/2005/8/colors/accent0_1" csCatId="mainScheme" phldr="1"/>
      <dgm:spPr/>
      <dgm:t>
        <a:bodyPr/>
        <a:lstStyle/>
        <a:p>
          <a:endParaRPr lang="en-US"/>
        </a:p>
      </dgm:t>
    </dgm:pt>
    <dgm:pt modelId="{5AA741D9-05C3-4211-85CD-DB4F699D8B36}">
      <dgm:prSet phldrT="[Text]" custT="1"/>
      <dgm:spPr/>
      <dgm:t>
        <a:bodyPr/>
        <a:lstStyle/>
        <a:p>
          <a:endParaRPr lang="en-US" sz="2800" dirty="0">
            <a:latin typeface="+mj-lt"/>
          </a:endParaRPr>
        </a:p>
      </dgm:t>
    </dgm:pt>
    <dgm:pt modelId="{AE59F2E6-23EF-4140-8E28-B26F32517D4D}" type="parTrans" cxnId="{E5112AA6-EDDA-433D-99CD-F4B021BF1565}">
      <dgm:prSet/>
      <dgm:spPr/>
      <dgm:t>
        <a:bodyPr/>
        <a:lstStyle/>
        <a:p>
          <a:endParaRPr lang="en-US" sz="1400"/>
        </a:p>
      </dgm:t>
    </dgm:pt>
    <dgm:pt modelId="{63BAAFEA-BE2E-43D6-B180-53A7F8CABF76}" type="sibTrans" cxnId="{E5112AA6-EDDA-433D-99CD-F4B021BF1565}">
      <dgm:prSet/>
      <dgm:spPr/>
      <dgm:t>
        <a:bodyPr/>
        <a:lstStyle/>
        <a:p>
          <a:endParaRPr lang="en-US" sz="1400"/>
        </a:p>
      </dgm:t>
    </dgm:pt>
    <dgm:pt modelId="{014898E0-7551-4D69-9612-6407128F9117}">
      <dgm:prSet phldrT="[Text]" custT="1"/>
      <dgm:spPr/>
      <dgm:t>
        <a:bodyPr/>
        <a:lstStyle/>
        <a:p>
          <a:r>
            <a:rPr lang="en-US" sz="2800" dirty="0">
              <a:latin typeface="+mj-lt"/>
            </a:rPr>
            <a:t>Visual Studio 2017</a:t>
          </a:r>
        </a:p>
      </dgm:t>
    </dgm:pt>
    <dgm:pt modelId="{085DB5A9-57ED-40F1-977E-8675681E090B}" type="parTrans" cxnId="{E7256C40-586E-4C73-8C8A-3159192F9CC5}">
      <dgm:prSet/>
      <dgm:spPr/>
      <dgm:t>
        <a:bodyPr/>
        <a:lstStyle/>
        <a:p>
          <a:endParaRPr lang="en-US" sz="1400"/>
        </a:p>
      </dgm:t>
    </dgm:pt>
    <dgm:pt modelId="{2FCCA4CE-23B6-455A-8408-48170BA31F75}" type="sibTrans" cxnId="{E7256C40-586E-4C73-8C8A-3159192F9CC5}">
      <dgm:prSet/>
      <dgm:spPr/>
      <dgm:t>
        <a:bodyPr/>
        <a:lstStyle/>
        <a:p>
          <a:endParaRPr lang="en-US" sz="1400"/>
        </a:p>
      </dgm:t>
    </dgm:pt>
    <dgm:pt modelId="{D2DF326F-EBF2-4E7E-8256-BB80E9AD4A29}">
      <dgm:prSet phldrT="[Text]" custT="1"/>
      <dgm:spPr/>
      <dgm:t>
        <a:bodyPr/>
        <a:lstStyle/>
        <a:p>
          <a:endParaRPr lang="en-US" sz="2800" dirty="0">
            <a:latin typeface="+mj-lt"/>
          </a:endParaRPr>
        </a:p>
      </dgm:t>
    </dgm:pt>
    <dgm:pt modelId="{242EB5F6-3921-4537-9569-92F9D9ECD546}" type="parTrans" cxnId="{657AFAD3-A891-4540-8A24-C1A0DC659458}">
      <dgm:prSet/>
      <dgm:spPr/>
      <dgm:t>
        <a:bodyPr/>
        <a:lstStyle/>
        <a:p>
          <a:endParaRPr lang="en-US" sz="1400"/>
        </a:p>
      </dgm:t>
    </dgm:pt>
    <dgm:pt modelId="{EA90C8D2-CC77-46B3-AA11-0C14360EA823}" type="sibTrans" cxnId="{657AFAD3-A891-4540-8A24-C1A0DC659458}">
      <dgm:prSet/>
      <dgm:spPr/>
      <dgm:t>
        <a:bodyPr/>
        <a:lstStyle/>
        <a:p>
          <a:endParaRPr lang="en-US" sz="1400"/>
        </a:p>
      </dgm:t>
    </dgm:pt>
    <dgm:pt modelId="{38DDC9A5-8620-49FD-85D9-0B88E8B803C9}">
      <dgm:prSet phldrT="[Text]" custT="1"/>
      <dgm:spPr/>
      <dgm:t>
        <a:bodyPr/>
        <a:lstStyle/>
        <a:p>
          <a:r>
            <a:rPr lang="en-US" sz="2800" dirty="0">
              <a:latin typeface="+mj-lt"/>
            </a:rPr>
            <a:t>Visual Studio</a:t>
          </a:r>
        </a:p>
      </dgm:t>
    </dgm:pt>
    <dgm:pt modelId="{91337164-1E9E-4EBF-AC95-ACD0B47B7DE2}" type="parTrans" cxnId="{2546F813-B781-40B6-8DC5-9D16A6B3127B}">
      <dgm:prSet/>
      <dgm:spPr/>
      <dgm:t>
        <a:bodyPr/>
        <a:lstStyle/>
        <a:p>
          <a:endParaRPr lang="en-US" sz="1400"/>
        </a:p>
      </dgm:t>
    </dgm:pt>
    <dgm:pt modelId="{1BB75C4D-0250-4A86-8306-2DFB9A7B9FFD}" type="sibTrans" cxnId="{2546F813-B781-40B6-8DC5-9D16A6B3127B}">
      <dgm:prSet/>
      <dgm:spPr/>
      <dgm:t>
        <a:bodyPr/>
        <a:lstStyle/>
        <a:p>
          <a:endParaRPr lang="en-US" sz="1400"/>
        </a:p>
      </dgm:t>
    </dgm:pt>
    <dgm:pt modelId="{7A4A0C8C-1D80-4910-9502-7887F2EFD635}">
      <dgm:prSet phldrT="[Text]" custT="1"/>
      <dgm:spPr/>
      <dgm:t>
        <a:bodyPr/>
        <a:lstStyle/>
        <a:p>
          <a:endParaRPr lang="en-US" sz="2800" dirty="0">
            <a:latin typeface="+mj-lt"/>
          </a:endParaRPr>
        </a:p>
      </dgm:t>
    </dgm:pt>
    <dgm:pt modelId="{E8A057C8-9C9C-4FE9-9F38-1812E786D6B3}" type="parTrans" cxnId="{6949631D-518C-4B4E-9020-903A6F55F5CA}">
      <dgm:prSet/>
      <dgm:spPr/>
      <dgm:t>
        <a:bodyPr/>
        <a:lstStyle/>
        <a:p>
          <a:endParaRPr lang="en-US" sz="1400"/>
        </a:p>
      </dgm:t>
    </dgm:pt>
    <dgm:pt modelId="{E7537469-A2E3-46C1-8914-0BCFF77550F0}" type="sibTrans" cxnId="{6949631D-518C-4B4E-9020-903A6F55F5CA}">
      <dgm:prSet/>
      <dgm:spPr/>
      <dgm:t>
        <a:bodyPr/>
        <a:lstStyle/>
        <a:p>
          <a:endParaRPr lang="en-US" sz="1400"/>
        </a:p>
      </dgm:t>
    </dgm:pt>
    <dgm:pt modelId="{DAEE233E-F91C-44AF-B4BD-FF0528A9B47A}">
      <dgm:prSet phldrT="[Text]" custT="1"/>
      <dgm:spPr/>
      <dgm:t>
        <a:bodyPr/>
        <a:lstStyle/>
        <a:p>
          <a:r>
            <a:rPr lang="es-AR" sz="2800" noProof="0" dirty="0">
              <a:latin typeface="+mj-lt"/>
            </a:rPr>
            <a:t>Visual Studio Code</a:t>
          </a:r>
        </a:p>
      </dgm:t>
    </dgm:pt>
    <dgm:pt modelId="{9D000043-2876-4A53-A9A9-B30CC2E626F9}" type="parTrans" cxnId="{795584A5-0CDC-4C52-9481-BE4CB9D66D19}">
      <dgm:prSet/>
      <dgm:spPr/>
      <dgm:t>
        <a:bodyPr/>
        <a:lstStyle/>
        <a:p>
          <a:endParaRPr lang="en-US" sz="1400"/>
        </a:p>
      </dgm:t>
    </dgm:pt>
    <dgm:pt modelId="{6A7270DA-31F2-4B82-B86A-CABDEF2405C3}" type="sibTrans" cxnId="{795584A5-0CDC-4C52-9481-BE4CB9D66D19}">
      <dgm:prSet/>
      <dgm:spPr/>
      <dgm:t>
        <a:bodyPr/>
        <a:lstStyle/>
        <a:p>
          <a:endParaRPr lang="en-US" sz="1400"/>
        </a:p>
      </dgm:t>
    </dgm:pt>
    <dgm:pt modelId="{60637BEA-00C3-4AE3-B448-C9C970E0EA76}">
      <dgm:prSet phldrT="[Text]" custT="1"/>
      <dgm:spPr/>
      <dgm:t>
        <a:bodyPr/>
        <a:lstStyle/>
        <a:p>
          <a:r>
            <a:rPr lang="en-US" sz="2800" dirty="0">
              <a:latin typeface="+mj-lt"/>
            </a:rPr>
            <a:t>Visual Studio Code</a:t>
          </a:r>
        </a:p>
      </dgm:t>
    </dgm:pt>
    <dgm:pt modelId="{76FE511A-82D1-4ED2-A1D2-230BBB31A8F1}" type="parTrans" cxnId="{7FED0AAF-EC3D-4413-A621-50401E47257A}">
      <dgm:prSet/>
      <dgm:spPr/>
      <dgm:t>
        <a:bodyPr/>
        <a:lstStyle/>
        <a:p>
          <a:endParaRPr lang="en-US"/>
        </a:p>
      </dgm:t>
    </dgm:pt>
    <dgm:pt modelId="{A491C7C5-C962-4C63-8ED2-8BDAAE8E47DF}" type="sibTrans" cxnId="{7FED0AAF-EC3D-4413-A621-50401E47257A}">
      <dgm:prSet/>
      <dgm:spPr/>
      <dgm:t>
        <a:bodyPr/>
        <a:lstStyle/>
        <a:p>
          <a:endParaRPr lang="en-US"/>
        </a:p>
      </dgm:t>
    </dgm:pt>
    <dgm:pt modelId="{82D83716-5CE7-4EA4-96DD-DDC45B79673B}">
      <dgm:prSet phldrT="[Text]" custT="1"/>
      <dgm:spPr/>
      <dgm:t>
        <a:bodyPr/>
        <a:lstStyle/>
        <a:p>
          <a:r>
            <a:rPr lang="es-AR" sz="2800" noProof="0" dirty="0" err="1">
              <a:latin typeface="+mj-lt"/>
            </a:rPr>
            <a:t>Other</a:t>
          </a:r>
          <a:r>
            <a:rPr lang="en-US" sz="2800" dirty="0">
              <a:latin typeface="+mj-lt"/>
            </a:rPr>
            <a:t> editors: Sublime Text, Atom, etc.</a:t>
          </a:r>
        </a:p>
      </dgm:t>
    </dgm:pt>
    <dgm:pt modelId="{2EB154DB-CB31-4BA3-91A2-5D87ED02C32B}" type="parTrans" cxnId="{A45658FB-C683-433D-8284-B7ED971C6555}">
      <dgm:prSet/>
      <dgm:spPr/>
      <dgm:t>
        <a:bodyPr/>
        <a:lstStyle/>
        <a:p>
          <a:endParaRPr lang="en-US"/>
        </a:p>
      </dgm:t>
    </dgm:pt>
    <dgm:pt modelId="{B640743A-8462-45C8-B35A-086CF590248B}" type="sibTrans" cxnId="{A45658FB-C683-433D-8284-B7ED971C6555}">
      <dgm:prSet/>
      <dgm:spPr/>
      <dgm:t>
        <a:bodyPr/>
        <a:lstStyle/>
        <a:p>
          <a:endParaRPr lang="en-US"/>
        </a:p>
      </dgm:t>
    </dgm:pt>
    <dgm:pt modelId="{B68FB809-6F2B-43CF-8B22-E9669D42F036}">
      <dgm:prSet phldrT="[Text]" custT="1"/>
      <dgm:spPr/>
      <dgm:t>
        <a:bodyPr/>
        <a:lstStyle/>
        <a:p>
          <a:r>
            <a:rPr lang="es-AR" sz="2800" noProof="0" dirty="0" err="1">
              <a:latin typeface="+mj-lt"/>
            </a:rPr>
            <a:t>Other</a:t>
          </a:r>
          <a:r>
            <a:rPr lang="es-AR" sz="2800" noProof="0" dirty="0">
              <a:latin typeface="+mj-lt"/>
            </a:rPr>
            <a:t> </a:t>
          </a:r>
          <a:r>
            <a:rPr lang="en-US" sz="2800" dirty="0">
              <a:latin typeface="+mj-lt"/>
            </a:rPr>
            <a:t>editors</a:t>
          </a:r>
          <a:r>
            <a:rPr lang="es-AR" sz="2800" noProof="0" dirty="0">
              <a:latin typeface="+mj-lt"/>
            </a:rPr>
            <a:t>: Vi, Emacs, Atom, etc.</a:t>
          </a:r>
        </a:p>
      </dgm:t>
    </dgm:pt>
    <dgm:pt modelId="{4EDF5F5F-5DD6-48FB-8439-8EECCDEAF465}" type="parTrans" cxnId="{CB19454B-3926-46E1-9684-8AEF27EBC230}">
      <dgm:prSet/>
      <dgm:spPr/>
      <dgm:t>
        <a:bodyPr/>
        <a:lstStyle/>
        <a:p>
          <a:endParaRPr lang="en-US"/>
        </a:p>
      </dgm:t>
    </dgm:pt>
    <dgm:pt modelId="{5C257F4A-DE77-4CDB-8644-E5A81E668496}" type="sibTrans" cxnId="{CB19454B-3926-46E1-9684-8AEF27EBC230}">
      <dgm:prSet/>
      <dgm:spPr/>
      <dgm:t>
        <a:bodyPr/>
        <a:lstStyle/>
        <a:p>
          <a:endParaRPr lang="en-US"/>
        </a:p>
      </dgm:t>
    </dgm:pt>
    <dgm:pt modelId="{8E4E585B-98C3-4797-BCA6-6D0334A93354}">
      <dgm:prSet phldrT="[Text]" custT="1"/>
      <dgm:spPr/>
      <dgm:t>
        <a:bodyPr/>
        <a:lstStyle/>
        <a:p>
          <a:r>
            <a:rPr lang="en-US" sz="2800" dirty="0">
              <a:latin typeface="+mj-lt"/>
            </a:rPr>
            <a:t>Visual Studio Code</a:t>
          </a:r>
        </a:p>
      </dgm:t>
    </dgm:pt>
    <dgm:pt modelId="{3EDBD497-BFD5-4DE9-AA1B-C3EB26C9104D}" type="parTrans" cxnId="{7BC174E9-9E56-472E-9C30-FD4412D838B3}">
      <dgm:prSet/>
      <dgm:spPr/>
    </dgm:pt>
    <dgm:pt modelId="{BEBD9F79-CE03-48F3-BB38-7B877EA080B1}" type="sibTrans" cxnId="{7BC174E9-9E56-472E-9C30-FD4412D838B3}">
      <dgm:prSet/>
      <dgm:spPr/>
    </dgm:pt>
    <dgm:pt modelId="{4A8EAABD-DF9E-4FAE-A506-6248FAB44276}" type="pres">
      <dgm:prSet presAssocID="{8CB8E78A-A351-4395-B362-09D2621381FE}" presName="Name0" presStyleCnt="0">
        <dgm:presLayoutVars>
          <dgm:dir/>
          <dgm:animLvl val="lvl"/>
          <dgm:resizeHandles val="exact"/>
        </dgm:presLayoutVars>
      </dgm:prSet>
      <dgm:spPr/>
    </dgm:pt>
    <dgm:pt modelId="{2D892F5C-50B6-4244-A87F-56157844AC25}" type="pres">
      <dgm:prSet presAssocID="{5AA741D9-05C3-4211-85CD-DB4F699D8B36}" presName="composite" presStyleCnt="0"/>
      <dgm:spPr/>
    </dgm:pt>
    <dgm:pt modelId="{E0F84B58-24D6-4DBC-939E-88BF3CBB8F5C}" type="pres">
      <dgm:prSet presAssocID="{5AA741D9-05C3-4211-85CD-DB4F699D8B36}" presName="parTx" presStyleLbl="alignNode1" presStyleIdx="0" presStyleCnt="3">
        <dgm:presLayoutVars>
          <dgm:chMax val="0"/>
          <dgm:chPref val="0"/>
          <dgm:bulletEnabled val="1"/>
        </dgm:presLayoutVars>
      </dgm:prSet>
      <dgm:spPr/>
    </dgm:pt>
    <dgm:pt modelId="{4693A139-C667-4F21-9695-9F4920B6333A}" type="pres">
      <dgm:prSet presAssocID="{5AA741D9-05C3-4211-85CD-DB4F699D8B36}" presName="desTx" presStyleLbl="alignAccFollowNode1" presStyleIdx="0" presStyleCnt="3">
        <dgm:presLayoutVars>
          <dgm:bulletEnabled val="1"/>
        </dgm:presLayoutVars>
      </dgm:prSet>
      <dgm:spPr/>
    </dgm:pt>
    <dgm:pt modelId="{2C47ED51-8610-497F-AA72-F471682B1D7B}" type="pres">
      <dgm:prSet presAssocID="{63BAAFEA-BE2E-43D6-B180-53A7F8CABF76}" presName="space" presStyleCnt="0"/>
      <dgm:spPr/>
    </dgm:pt>
    <dgm:pt modelId="{65BD9264-7CE3-45B7-9ED1-B41E4355D7CD}" type="pres">
      <dgm:prSet presAssocID="{D2DF326F-EBF2-4E7E-8256-BB80E9AD4A29}" presName="composite" presStyleCnt="0"/>
      <dgm:spPr/>
    </dgm:pt>
    <dgm:pt modelId="{F7784933-386B-4B20-AB4E-ABD386C42619}" type="pres">
      <dgm:prSet presAssocID="{D2DF326F-EBF2-4E7E-8256-BB80E9AD4A29}" presName="parTx" presStyleLbl="alignNode1" presStyleIdx="1" presStyleCnt="3">
        <dgm:presLayoutVars>
          <dgm:chMax val="0"/>
          <dgm:chPref val="0"/>
          <dgm:bulletEnabled val="1"/>
        </dgm:presLayoutVars>
      </dgm:prSet>
      <dgm:spPr/>
    </dgm:pt>
    <dgm:pt modelId="{C0B10BF2-5874-442E-A30B-2D493C4AC1DA}" type="pres">
      <dgm:prSet presAssocID="{D2DF326F-EBF2-4E7E-8256-BB80E9AD4A29}" presName="desTx" presStyleLbl="alignAccFollowNode1" presStyleIdx="1" presStyleCnt="3">
        <dgm:presLayoutVars>
          <dgm:bulletEnabled val="1"/>
        </dgm:presLayoutVars>
      </dgm:prSet>
      <dgm:spPr/>
    </dgm:pt>
    <dgm:pt modelId="{C225C4B0-F226-4AFE-BA51-F5DE79338FE3}" type="pres">
      <dgm:prSet presAssocID="{EA90C8D2-CC77-46B3-AA11-0C14360EA823}" presName="space" presStyleCnt="0"/>
      <dgm:spPr/>
    </dgm:pt>
    <dgm:pt modelId="{1268EC74-5D3B-45DF-8A3A-FD69087CAFFE}" type="pres">
      <dgm:prSet presAssocID="{7A4A0C8C-1D80-4910-9502-7887F2EFD635}" presName="composite" presStyleCnt="0"/>
      <dgm:spPr/>
    </dgm:pt>
    <dgm:pt modelId="{7FD286E0-D37D-46EE-898A-5B007A4D7D3C}" type="pres">
      <dgm:prSet presAssocID="{7A4A0C8C-1D80-4910-9502-7887F2EFD635}" presName="parTx" presStyleLbl="alignNode1" presStyleIdx="2" presStyleCnt="3">
        <dgm:presLayoutVars>
          <dgm:chMax val="0"/>
          <dgm:chPref val="0"/>
          <dgm:bulletEnabled val="1"/>
        </dgm:presLayoutVars>
      </dgm:prSet>
      <dgm:spPr/>
    </dgm:pt>
    <dgm:pt modelId="{22F61FF1-85F1-48F8-A244-71608B243E8B}" type="pres">
      <dgm:prSet presAssocID="{7A4A0C8C-1D80-4910-9502-7887F2EFD635}" presName="desTx" presStyleLbl="alignAccFollowNode1" presStyleIdx="2" presStyleCnt="3">
        <dgm:presLayoutVars>
          <dgm:bulletEnabled val="1"/>
        </dgm:presLayoutVars>
      </dgm:prSet>
      <dgm:spPr/>
    </dgm:pt>
  </dgm:ptLst>
  <dgm:cxnLst>
    <dgm:cxn modelId="{E37A7A02-3434-48E8-BCBD-4022E41D0607}" type="presOf" srcId="{DAEE233E-F91C-44AF-B4BD-FF0528A9B47A}" destId="{22F61FF1-85F1-48F8-A244-71608B243E8B}" srcOrd="0" destOrd="0" presId="urn:microsoft.com/office/officeart/2005/8/layout/hList1"/>
    <dgm:cxn modelId="{8EC7980A-A3B4-4E13-9561-85489EC44D95}" type="presOf" srcId="{38DDC9A5-8620-49FD-85D9-0B88E8B803C9}" destId="{C0B10BF2-5874-442E-A30B-2D493C4AC1DA}" srcOrd="0" destOrd="0" presId="urn:microsoft.com/office/officeart/2005/8/layout/hList1"/>
    <dgm:cxn modelId="{2546F813-B781-40B6-8DC5-9D16A6B3127B}" srcId="{D2DF326F-EBF2-4E7E-8256-BB80E9AD4A29}" destId="{38DDC9A5-8620-49FD-85D9-0B88E8B803C9}" srcOrd="0" destOrd="0" parTransId="{91337164-1E9E-4EBF-AC95-ACD0B47B7DE2}" sibTransId="{1BB75C4D-0250-4A86-8306-2DFB9A7B9FFD}"/>
    <dgm:cxn modelId="{6949631D-518C-4B4E-9020-903A6F55F5CA}" srcId="{8CB8E78A-A351-4395-B362-09D2621381FE}" destId="{7A4A0C8C-1D80-4910-9502-7887F2EFD635}" srcOrd="2" destOrd="0" parTransId="{E8A057C8-9C9C-4FE9-9F38-1812E786D6B3}" sibTransId="{E7537469-A2E3-46C1-8914-0BCFF77550F0}"/>
    <dgm:cxn modelId="{E7256C40-586E-4C73-8C8A-3159192F9CC5}" srcId="{5AA741D9-05C3-4211-85CD-DB4F699D8B36}" destId="{014898E0-7551-4D69-9612-6407128F9117}" srcOrd="0" destOrd="0" parTransId="{085DB5A9-57ED-40F1-977E-8675681E090B}" sibTransId="{2FCCA4CE-23B6-455A-8408-48170BA31F75}"/>
    <dgm:cxn modelId="{CB19454B-3926-46E1-9684-8AEF27EBC230}" srcId="{7A4A0C8C-1D80-4910-9502-7887F2EFD635}" destId="{B68FB809-6F2B-43CF-8B22-E9669D42F036}" srcOrd="1" destOrd="0" parTransId="{4EDF5F5F-5DD6-48FB-8439-8EECCDEAF465}" sibTransId="{5C257F4A-DE77-4CDB-8644-E5A81E668496}"/>
    <dgm:cxn modelId="{B8EF5B7C-0B99-4B13-AB85-8BC850BE5EF1}" type="presOf" srcId="{8CB8E78A-A351-4395-B362-09D2621381FE}" destId="{4A8EAABD-DF9E-4FAE-A506-6248FAB44276}" srcOrd="0" destOrd="0" presId="urn:microsoft.com/office/officeart/2005/8/layout/hList1"/>
    <dgm:cxn modelId="{C5218A7C-F399-47DB-BC20-E5FD5FAD8173}" type="presOf" srcId="{014898E0-7551-4D69-9612-6407128F9117}" destId="{4693A139-C667-4F21-9695-9F4920B6333A}" srcOrd="0" destOrd="0" presId="urn:microsoft.com/office/officeart/2005/8/layout/hList1"/>
    <dgm:cxn modelId="{CB93A492-D704-4EAD-BED8-A3005C9F75BC}" type="presOf" srcId="{D2DF326F-EBF2-4E7E-8256-BB80E9AD4A29}" destId="{F7784933-386B-4B20-AB4E-ABD386C42619}" srcOrd="0" destOrd="0" presId="urn:microsoft.com/office/officeart/2005/8/layout/hList1"/>
    <dgm:cxn modelId="{5997FFA0-E003-4EB1-BB9B-6CC05A171E84}" type="presOf" srcId="{60637BEA-00C3-4AE3-B448-C9C970E0EA76}" destId="{4693A139-C667-4F21-9695-9F4920B6333A}" srcOrd="0" destOrd="1" presId="urn:microsoft.com/office/officeart/2005/8/layout/hList1"/>
    <dgm:cxn modelId="{795584A5-0CDC-4C52-9481-BE4CB9D66D19}" srcId="{7A4A0C8C-1D80-4910-9502-7887F2EFD635}" destId="{DAEE233E-F91C-44AF-B4BD-FF0528A9B47A}" srcOrd="0" destOrd="0" parTransId="{9D000043-2876-4A53-A9A9-B30CC2E626F9}" sibTransId="{6A7270DA-31F2-4B82-B86A-CABDEF2405C3}"/>
    <dgm:cxn modelId="{E5112AA6-EDDA-433D-99CD-F4B021BF1565}" srcId="{8CB8E78A-A351-4395-B362-09D2621381FE}" destId="{5AA741D9-05C3-4211-85CD-DB4F699D8B36}" srcOrd="0" destOrd="0" parTransId="{AE59F2E6-23EF-4140-8E28-B26F32517D4D}" sibTransId="{63BAAFEA-BE2E-43D6-B180-53A7F8CABF76}"/>
    <dgm:cxn modelId="{FF8901AF-5A2D-4DC3-A37B-1F12C476249E}" type="presOf" srcId="{82D83716-5CE7-4EA4-96DD-DDC45B79673B}" destId="{C0B10BF2-5874-442E-A30B-2D493C4AC1DA}" srcOrd="0" destOrd="2" presId="urn:microsoft.com/office/officeart/2005/8/layout/hList1"/>
    <dgm:cxn modelId="{7FED0AAF-EC3D-4413-A621-50401E47257A}" srcId="{5AA741D9-05C3-4211-85CD-DB4F699D8B36}" destId="{60637BEA-00C3-4AE3-B448-C9C970E0EA76}" srcOrd="1" destOrd="0" parTransId="{76FE511A-82D1-4ED2-A1D2-230BBB31A8F1}" sibTransId="{A491C7C5-C962-4C63-8ED2-8BDAAE8E47DF}"/>
    <dgm:cxn modelId="{1BED54C5-13CE-4AFD-9D36-D7D31A9F32EE}" type="presOf" srcId="{8E4E585B-98C3-4797-BCA6-6D0334A93354}" destId="{C0B10BF2-5874-442E-A30B-2D493C4AC1DA}" srcOrd="0" destOrd="1" presId="urn:microsoft.com/office/officeart/2005/8/layout/hList1"/>
    <dgm:cxn modelId="{65606DCB-FA43-4CFF-8154-F18BE1507CB7}" type="presOf" srcId="{5AA741D9-05C3-4211-85CD-DB4F699D8B36}" destId="{E0F84B58-24D6-4DBC-939E-88BF3CBB8F5C}" srcOrd="0" destOrd="0" presId="urn:microsoft.com/office/officeart/2005/8/layout/hList1"/>
    <dgm:cxn modelId="{657AFAD3-A891-4540-8A24-C1A0DC659458}" srcId="{8CB8E78A-A351-4395-B362-09D2621381FE}" destId="{D2DF326F-EBF2-4E7E-8256-BB80E9AD4A29}" srcOrd="1" destOrd="0" parTransId="{242EB5F6-3921-4537-9569-92F9D9ECD546}" sibTransId="{EA90C8D2-CC77-46B3-AA11-0C14360EA823}"/>
    <dgm:cxn modelId="{D98AC0E0-078A-48EB-A8C4-C4C1E6E025E9}" type="presOf" srcId="{B68FB809-6F2B-43CF-8B22-E9669D42F036}" destId="{22F61FF1-85F1-48F8-A244-71608B243E8B}" srcOrd="0" destOrd="1" presId="urn:microsoft.com/office/officeart/2005/8/layout/hList1"/>
    <dgm:cxn modelId="{7BC174E9-9E56-472E-9C30-FD4412D838B3}" srcId="{D2DF326F-EBF2-4E7E-8256-BB80E9AD4A29}" destId="{8E4E585B-98C3-4797-BCA6-6D0334A93354}" srcOrd="1" destOrd="0" parTransId="{3EDBD497-BFD5-4DE9-AA1B-C3EB26C9104D}" sibTransId="{BEBD9F79-CE03-48F3-BB38-7B877EA080B1}"/>
    <dgm:cxn modelId="{100BB4F5-2E91-4F70-8765-AC7EACFA9198}" type="presOf" srcId="{7A4A0C8C-1D80-4910-9502-7887F2EFD635}" destId="{7FD286E0-D37D-46EE-898A-5B007A4D7D3C}" srcOrd="0" destOrd="0" presId="urn:microsoft.com/office/officeart/2005/8/layout/hList1"/>
    <dgm:cxn modelId="{A45658FB-C683-433D-8284-B7ED971C6555}" srcId="{D2DF326F-EBF2-4E7E-8256-BB80E9AD4A29}" destId="{82D83716-5CE7-4EA4-96DD-DDC45B79673B}" srcOrd="2" destOrd="0" parTransId="{2EB154DB-CB31-4BA3-91A2-5D87ED02C32B}" sibTransId="{B640743A-8462-45C8-B35A-086CF590248B}"/>
    <dgm:cxn modelId="{C9C9204F-D429-4F34-8460-35F42F75F509}" type="presParOf" srcId="{4A8EAABD-DF9E-4FAE-A506-6248FAB44276}" destId="{2D892F5C-50B6-4244-A87F-56157844AC25}" srcOrd="0" destOrd="0" presId="urn:microsoft.com/office/officeart/2005/8/layout/hList1"/>
    <dgm:cxn modelId="{73901104-A175-484E-93C5-C99D828E964F}" type="presParOf" srcId="{2D892F5C-50B6-4244-A87F-56157844AC25}" destId="{E0F84B58-24D6-4DBC-939E-88BF3CBB8F5C}" srcOrd="0" destOrd="0" presId="urn:microsoft.com/office/officeart/2005/8/layout/hList1"/>
    <dgm:cxn modelId="{21E8842B-9A3F-400F-837A-BCDCA71835FD}" type="presParOf" srcId="{2D892F5C-50B6-4244-A87F-56157844AC25}" destId="{4693A139-C667-4F21-9695-9F4920B6333A}" srcOrd="1" destOrd="0" presId="urn:microsoft.com/office/officeart/2005/8/layout/hList1"/>
    <dgm:cxn modelId="{35816B9E-B18B-4AB8-A916-9DB95D3843D5}" type="presParOf" srcId="{4A8EAABD-DF9E-4FAE-A506-6248FAB44276}" destId="{2C47ED51-8610-497F-AA72-F471682B1D7B}" srcOrd="1" destOrd="0" presId="urn:microsoft.com/office/officeart/2005/8/layout/hList1"/>
    <dgm:cxn modelId="{FF1ABF78-092F-4907-A503-500CC6C4B5AF}" type="presParOf" srcId="{4A8EAABD-DF9E-4FAE-A506-6248FAB44276}" destId="{65BD9264-7CE3-45B7-9ED1-B41E4355D7CD}" srcOrd="2" destOrd="0" presId="urn:microsoft.com/office/officeart/2005/8/layout/hList1"/>
    <dgm:cxn modelId="{F20953A8-89C2-42C2-A51A-E7DEA61E97F1}" type="presParOf" srcId="{65BD9264-7CE3-45B7-9ED1-B41E4355D7CD}" destId="{F7784933-386B-4B20-AB4E-ABD386C42619}" srcOrd="0" destOrd="0" presId="urn:microsoft.com/office/officeart/2005/8/layout/hList1"/>
    <dgm:cxn modelId="{FFB242B9-2345-43D9-9244-51DC900A7795}" type="presParOf" srcId="{65BD9264-7CE3-45B7-9ED1-B41E4355D7CD}" destId="{C0B10BF2-5874-442E-A30B-2D493C4AC1DA}" srcOrd="1" destOrd="0" presId="urn:microsoft.com/office/officeart/2005/8/layout/hList1"/>
    <dgm:cxn modelId="{54B811D6-3FC6-4DF8-8132-78501541EAE2}" type="presParOf" srcId="{4A8EAABD-DF9E-4FAE-A506-6248FAB44276}" destId="{C225C4B0-F226-4AFE-BA51-F5DE79338FE3}" srcOrd="3" destOrd="0" presId="urn:microsoft.com/office/officeart/2005/8/layout/hList1"/>
    <dgm:cxn modelId="{3DB64AA9-AB07-4AFC-B0D9-9335E91D02CA}" type="presParOf" srcId="{4A8EAABD-DF9E-4FAE-A506-6248FAB44276}" destId="{1268EC74-5D3B-45DF-8A3A-FD69087CAFFE}" srcOrd="4" destOrd="0" presId="urn:microsoft.com/office/officeart/2005/8/layout/hList1"/>
    <dgm:cxn modelId="{D5BA5447-5B6B-48F7-BCA7-822FCE87E4EE}" type="presParOf" srcId="{1268EC74-5D3B-45DF-8A3A-FD69087CAFFE}" destId="{7FD286E0-D37D-46EE-898A-5B007A4D7D3C}" srcOrd="0" destOrd="0" presId="urn:microsoft.com/office/officeart/2005/8/layout/hList1"/>
    <dgm:cxn modelId="{AA275D99-D6D0-4F08-B86D-5E82168F5568}" type="presParOf" srcId="{1268EC74-5D3B-45DF-8A3A-FD69087CAFFE}" destId="{22F61FF1-85F1-48F8-A244-71608B243E8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F84B58-24D6-4DBC-939E-88BF3CBB8F5C}">
      <dsp:nvSpPr>
        <dsp:cNvPr id="0" name=""/>
        <dsp:cNvSpPr/>
      </dsp:nvSpPr>
      <dsp:spPr>
        <a:xfrm>
          <a:off x="3174" y="282797"/>
          <a:ext cx="3094818" cy="1237927"/>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mj-lt"/>
          </a:endParaRPr>
        </a:p>
      </dsp:txBody>
      <dsp:txXfrm>
        <a:off x="3174" y="282797"/>
        <a:ext cx="3094818" cy="1237927"/>
      </dsp:txXfrm>
    </dsp:sp>
    <dsp:sp modelId="{4693A139-C667-4F21-9695-9F4920B6333A}">
      <dsp:nvSpPr>
        <dsp:cNvPr id="0" name=""/>
        <dsp:cNvSpPr/>
      </dsp:nvSpPr>
      <dsp:spPr>
        <a:xfrm>
          <a:off x="3174" y="1520725"/>
          <a:ext cx="3094818" cy="3122437"/>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a:latin typeface="+mj-lt"/>
            </a:rPr>
            <a:t>Visual Studio 2017</a:t>
          </a:r>
        </a:p>
        <a:p>
          <a:pPr marL="285750" lvl="1" indent="-285750" algn="l" defTabSz="1244600">
            <a:lnSpc>
              <a:spcPct val="90000"/>
            </a:lnSpc>
            <a:spcBef>
              <a:spcPct val="0"/>
            </a:spcBef>
            <a:spcAft>
              <a:spcPct val="15000"/>
            </a:spcAft>
            <a:buChar char="•"/>
          </a:pPr>
          <a:r>
            <a:rPr lang="en-US" sz="2800" kern="1200" dirty="0">
              <a:latin typeface="+mj-lt"/>
            </a:rPr>
            <a:t>Visual Studio Code</a:t>
          </a:r>
        </a:p>
      </dsp:txBody>
      <dsp:txXfrm>
        <a:off x="3174" y="1520725"/>
        <a:ext cx="3094818" cy="3122437"/>
      </dsp:txXfrm>
    </dsp:sp>
    <dsp:sp modelId="{F7784933-386B-4B20-AB4E-ABD386C42619}">
      <dsp:nvSpPr>
        <dsp:cNvPr id="0" name=""/>
        <dsp:cNvSpPr/>
      </dsp:nvSpPr>
      <dsp:spPr>
        <a:xfrm>
          <a:off x="3531267" y="282797"/>
          <a:ext cx="3094818" cy="1237927"/>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mj-lt"/>
          </a:endParaRPr>
        </a:p>
      </dsp:txBody>
      <dsp:txXfrm>
        <a:off x="3531267" y="282797"/>
        <a:ext cx="3094818" cy="1237927"/>
      </dsp:txXfrm>
    </dsp:sp>
    <dsp:sp modelId="{C0B10BF2-5874-442E-A30B-2D493C4AC1DA}">
      <dsp:nvSpPr>
        <dsp:cNvPr id="0" name=""/>
        <dsp:cNvSpPr/>
      </dsp:nvSpPr>
      <dsp:spPr>
        <a:xfrm>
          <a:off x="3531267" y="1520725"/>
          <a:ext cx="3094818" cy="3122437"/>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a:latin typeface="+mj-lt"/>
            </a:rPr>
            <a:t>Visual Studio</a:t>
          </a:r>
        </a:p>
        <a:p>
          <a:pPr marL="285750" lvl="1" indent="-285750" algn="l" defTabSz="1244600">
            <a:lnSpc>
              <a:spcPct val="90000"/>
            </a:lnSpc>
            <a:spcBef>
              <a:spcPct val="0"/>
            </a:spcBef>
            <a:spcAft>
              <a:spcPct val="15000"/>
            </a:spcAft>
            <a:buChar char="•"/>
          </a:pPr>
          <a:r>
            <a:rPr lang="en-US" sz="2800" kern="1200" dirty="0">
              <a:latin typeface="+mj-lt"/>
            </a:rPr>
            <a:t>Visual Studio Code</a:t>
          </a:r>
        </a:p>
        <a:p>
          <a:pPr marL="285750" lvl="1" indent="-285750" algn="l" defTabSz="1244600">
            <a:lnSpc>
              <a:spcPct val="90000"/>
            </a:lnSpc>
            <a:spcBef>
              <a:spcPct val="0"/>
            </a:spcBef>
            <a:spcAft>
              <a:spcPct val="15000"/>
            </a:spcAft>
            <a:buChar char="•"/>
          </a:pPr>
          <a:r>
            <a:rPr lang="es-AR" sz="2800" kern="1200" noProof="0" dirty="0" err="1">
              <a:latin typeface="+mj-lt"/>
            </a:rPr>
            <a:t>Other</a:t>
          </a:r>
          <a:r>
            <a:rPr lang="en-US" sz="2800" kern="1200" dirty="0">
              <a:latin typeface="+mj-lt"/>
            </a:rPr>
            <a:t> editors: Sublime Text, Atom, etc.</a:t>
          </a:r>
        </a:p>
      </dsp:txBody>
      <dsp:txXfrm>
        <a:off x="3531267" y="1520725"/>
        <a:ext cx="3094818" cy="3122437"/>
      </dsp:txXfrm>
    </dsp:sp>
    <dsp:sp modelId="{7FD286E0-D37D-46EE-898A-5B007A4D7D3C}">
      <dsp:nvSpPr>
        <dsp:cNvPr id="0" name=""/>
        <dsp:cNvSpPr/>
      </dsp:nvSpPr>
      <dsp:spPr>
        <a:xfrm>
          <a:off x="7059361" y="282797"/>
          <a:ext cx="3094818" cy="1237927"/>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mj-lt"/>
          </a:endParaRPr>
        </a:p>
      </dsp:txBody>
      <dsp:txXfrm>
        <a:off x="7059361" y="282797"/>
        <a:ext cx="3094818" cy="1237927"/>
      </dsp:txXfrm>
    </dsp:sp>
    <dsp:sp modelId="{22F61FF1-85F1-48F8-A244-71608B243E8B}">
      <dsp:nvSpPr>
        <dsp:cNvPr id="0" name=""/>
        <dsp:cNvSpPr/>
      </dsp:nvSpPr>
      <dsp:spPr>
        <a:xfrm>
          <a:off x="7059361" y="1520725"/>
          <a:ext cx="3094818" cy="3122437"/>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s-AR" sz="2800" kern="1200" noProof="0" dirty="0">
              <a:latin typeface="+mj-lt"/>
            </a:rPr>
            <a:t>Visual Studio Code</a:t>
          </a:r>
        </a:p>
        <a:p>
          <a:pPr marL="285750" lvl="1" indent="-285750" algn="l" defTabSz="1244600">
            <a:lnSpc>
              <a:spcPct val="90000"/>
            </a:lnSpc>
            <a:spcBef>
              <a:spcPct val="0"/>
            </a:spcBef>
            <a:spcAft>
              <a:spcPct val="15000"/>
            </a:spcAft>
            <a:buChar char="•"/>
          </a:pPr>
          <a:r>
            <a:rPr lang="es-AR" sz="2800" kern="1200" noProof="0" dirty="0" err="1">
              <a:latin typeface="+mj-lt"/>
            </a:rPr>
            <a:t>Other</a:t>
          </a:r>
          <a:r>
            <a:rPr lang="es-AR" sz="2800" kern="1200" noProof="0" dirty="0">
              <a:latin typeface="+mj-lt"/>
            </a:rPr>
            <a:t> </a:t>
          </a:r>
          <a:r>
            <a:rPr lang="en-US" sz="2800" kern="1200" dirty="0">
              <a:latin typeface="+mj-lt"/>
            </a:rPr>
            <a:t>editors</a:t>
          </a:r>
          <a:r>
            <a:rPr lang="es-AR" sz="2800" kern="1200" noProof="0" dirty="0">
              <a:latin typeface="+mj-lt"/>
            </a:rPr>
            <a:t>: Vi, Emacs, Atom, etc.</a:t>
          </a:r>
        </a:p>
      </dsp:txBody>
      <dsp:txXfrm>
        <a:off x="7059361" y="1520725"/>
        <a:ext cx="3094818" cy="312243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8/12/2019</a:t>
            </a:fld>
            <a:endParaRPr lang="en-US"/>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8/12/2019</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Tree>
    <p:extLst>
      <p:ext uri="{BB962C8B-B14F-4D97-AF65-F5344CB8AC3E}">
        <p14:creationId xmlns:p14="http://schemas.microsoft.com/office/powerpoint/2010/main" val="3128258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Please welcome the .NET Standard Library [explain details]</a:t>
            </a:r>
          </a:p>
          <a:p>
            <a:pPr>
              <a:defRPr/>
            </a:pPr>
            <a:endParaRPr lang="en-US" dirty="0">
              <a:solidFill>
                <a:srgbClr val="1F497D"/>
              </a:solidFill>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 move into the future we want to make it much easier for .NET developers to write their code once and be able to execute across .NET implementations, whether that’s .NET Framework, .NET Core, or Mono/Xamarin. To this end, we will continue to evolve and expand the </a:t>
            </a:r>
            <a:r>
              <a:rPr lang="en-US" sz="1200" i="1" kern="1200" dirty="0">
                <a:solidFill>
                  <a:schemeClr val="tx1"/>
                </a:solidFill>
                <a:effectLst/>
                <a:latin typeface="+mn-lt"/>
                <a:ea typeface="+mn-ea"/>
                <a:cs typeface="+mn-cs"/>
              </a:rPr>
              <a:t>.NET Standard </a:t>
            </a:r>
            <a:r>
              <a:rPr lang="en-US" sz="1200" kern="1200" dirty="0">
                <a:solidFill>
                  <a:schemeClr val="tx1"/>
                </a:solidFill>
                <a:effectLst/>
                <a:latin typeface="+mn-lt"/>
                <a:ea typeface="+mn-ea"/>
                <a:cs typeface="+mn-cs"/>
              </a:rPr>
              <a:t>into a set of APIs that are shared broadly across frameworks and application models. This will provide our ecosystem with much more explosive growth with libraries that can shared much more easily. </a:t>
            </a:r>
          </a:p>
          <a:p>
            <a:pPr>
              <a:defRPr/>
            </a:pPr>
            <a:endParaRPr lang="en-US" dirty="0">
              <a:latin typeface="Segoe UI Semilight" panose="020B0402040204020203" pitchFamily="34" charset="0"/>
              <a:cs typeface="Segoe UI Semilight" panose="020B04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4398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Date Placeholder 9"/>
          <p:cNvSpPr>
            <a:spLocks noGrp="1"/>
          </p:cNvSpPr>
          <p:nvPr>
            <p:ph type="dt"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8/12/2019 16:59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33754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2030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71614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672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38888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20640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93023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600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8/12/2019 16:59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9933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Focus on the great additions to the .NET Framework, enabling developers to target the latest applications in the cloud and devices. Explain</a:t>
            </a:r>
            <a:r>
              <a:rPr lang="en-US" sz="1200" baseline="0"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 the distribution mechanism of each. .NET Framework is distributed and available on Windows whereas .NET Core &amp; Xamarin are distributed with </a:t>
            </a:r>
            <a:r>
              <a:rPr lang="en-US" sz="1200" baseline="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the app. </a:t>
            </a:r>
            <a:endParaRPr lang="en-US" sz="1200" dirty="0">
              <a:latin typeface="Segoe UI Semilight" panose="020B0402040204020203" pitchFamily="34" charset="0"/>
              <a:cs typeface="Segoe UI Semilight" panose="020B04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FFFF"/>
              </a:solidFill>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988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8/12/2019 16:59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74679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8/12/2019 16:59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9716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8/12/2019 16:59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41021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5AC7CE-2342-439D-99E9-F1094D4D7F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40571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5AC7CE-2342-439D-99E9-F1094D4D7F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2386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29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59277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p:cNvSpPr>
            <a:spLocks noGrp="1"/>
          </p:cNvSpPr>
          <p:nvPr>
            <p:ph type="dt" idx="11"/>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8/12/2019 16:59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pPr marL="571500" marR="0" lvl="0" indent="0" algn="l" defTabSz="914363"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 2010 Microsoft Corporation. All rights reserved. Microsoft, Windows, Windows Vista and other product names are or may be registered trademarks and/or trademarks in the U.S. and/or other countries.</a:t>
            </a:r>
          </a:p>
          <a:p>
            <a:pPr marL="571500" marR="0" lvl="0" indent="0" algn="l" defTabSz="914363"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b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33275782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p:cNvSpPr>
            <a:spLocks noGrp="1"/>
          </p:cNvSpPr>
          <p:nvPr>
            <p:ph type="dt" idx="11"/>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8/12/2019 16:59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pPr marL="571500" marR="0" lvl="0" indent="0" algn="l" defTabSz="914363"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 2010 Microsoft Corporation. All rights reserved. Microsoft, Windows, Windows Vista and other product names are or may be registered trademarks and/or trademarks in the U.S. and/or other countries.</a:t>
            </a:r>
          </a:p>
          <a:p>
            <a:pPr marL="571500" marR="0" lvl="0" indent="0" algn="l" defTabSz="914363"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b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318053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 Visual Basic and F# are all supported on .NET Core and can be used to create cross-platform apps that run anywhere. In addition, C# is supported in other cross-platform editors like Visual Studio Code via </a:t>
            </a:r>
            <a:r>
              <a:rPr lang="en-US" sz="1200" kern="1200" dirty="0" err="1">
                <a:solidFill>
                  <a:schemeClr val="tx1"/>
                </a:solidFill>
                <a:effectLst/>
                <a:latin typeface="+mn-lt"/>
                <a:ea typeface="+mn-ea"/>
                <a:cs typeface="+mn-cs"/>
              </a:rPr>
              <a:t>OmniSharp</a:t>
            </a:r>
            <a:r>
              <a:rPr lang="en-US" sz="1200" kern="1200" dirty="0">
                <a:solidFill>
                  <a:schemeClr val="tx1"/>
                </a:solidFill>
                <a:effectLst/>
                <a:latin typeface="+mn-lt"/>
                <a:ea typeface="+mn-ea"/>
                <a:cs typeface="+mn-cs"/>
              </a:rPr>
              <a:t>. Currently there are project templates provided C# in Visual Studio and Visual Basic templates will be added as the tooling reaches RTM (with Visual Studio NEXT). </a:t>
            </a:r>
          </a:p>
          <a:p>
            <a:endParaRPr lang="en-US" dirty="0"/>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Calibri"/>
                <a:ea typeface="+mn-ea"/>
                <a:cs typeface="+mn-cs"/>
              </a:rPr>
              <a:t>dotnetConf</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8/12/2019 16:59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92865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.NET Execution Environment (DNX) is a software development kit (SDK) and runtime environment that has everything you need to build and run .NET applications for Windows, Mac and Linux. It provides a host process, CLR hosting logic and managed entry point discovery. DNX was built for running cross-platform ASP.NET Web applications, but it can run other types of .NET applications, too, such as cross-platform console apps</a:t>
            </a:r>
            <a:endParaRPr lang="es-AR"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7D0B03-2B96-44BF-8EB4-FB3E0C96AF75}" type="datetime1">
              <a:rPr lang="en-US" smtClean="0"/>
              <a:t>8/12/2019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4</a:t>
            </a:fld>
            <a:endParaRPr lang="en-US" dirty="0"/>
          </a:p>
        </p:txBody>
      </p:sp>
    </p:spTree>
    <p:extLst>
      <p:ext uri="{BB962C8B-B14F-4D97-AF65-F5344CB8AC3E}">
        <p14:creationId xmlns:p14="http://schemas.microsoft.com/office/powerpoint/2010/main" val="424441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8/12/2019 16:59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104746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391309-B5C6-4642-BA4C-1F106F0087CC}" type="datetime1">
              <a:rPr lang="en-US" smtClean="0"/>
              <a:t>8/12/2019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6</a:t>
            </a:fld>
            <a:endParaRPr lang="en-US" dirty="0"/>
          </a:p>
        </p:txBody>
      </p:sp>
    </p:spTree>
    <p:extLst>
      <p:ext uri="{BB962C8B-B14F-4D97-AF65-F5344CB8AC3E}">
        <p14:creationId xmlns:p14="http://schemas.microsoft.com/office/powerpoint/2010/main" val="4113385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8/12/2019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7510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3D95AEB8-CEAF-42E1-88AE-9566B899EFF9}"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8/12/2019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8706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Even if we are reusing a lot across components (especially with the open sourcing last year), the reality is that each platform has its own implementation of the base libraries.</a:t>
            </a:r>
            <a:endParaRPr lang="en-US" dirty="0">
              <a:latin typeface="Segoe UI Semilight" panose="020B0402040204020203" pitchFamily="34" charset="0"/>
              <a:cs typeface="Segoe UI Semilight" panose="020B0402040204020203" pitchFamily="34" charset="0"/>
            </a:endParaRPr>
          </a:p>
          <a:p>
            <a:endParaRPr lang="en-US" dirty="0"/>
          </a:p>
          <a:p>
            <a:r>
              <a:rPr lang="en-US" dirty="0"/>
              <a:t>Note: .NET</a:t>
            </a:r>
            <a:r>
              <a:rPr lang="en-US" baseline="0" dirty="0"/>
              <a:t> Framework BCL and Mono BCL are the same APIs, different implementation. .NET Core “Core Library” is a similar set of APIs, but different.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2660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g"/><Relationship Id="rId1" Type="http://schemas.openxmlformats.org/officeDocument/2006/relationships/slideMaster" Target="../slideMasters/slideMaster7.xml"/><Relationship Id="rId4" Type="http://schemas.openxmlformats.org/officeDocument/2006/relationships/image" Target="../media/image19.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emf"/><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png"/><Relationship Id="rId1" Type="http://schemas.openxmlformats.org/officeDocument/2006/relationships/slideMaster" Target="../slideMasters/slideMaster12.xml"/><Relationship Id="rId5" Type="http://schemas.openxmlformats.org/officeDocument/2006/relationships/image" Target="../media/image28.png"/><Relationship Id="rId4" Type="http://schemas.openxmlformats.org/officeDocument/2006/relationships/image" Target="../media/image27.png"/></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emf"/><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92642"/>
            <a:ext cx="10237787" cy="914096"/>
          </a:xfrm>
        </p:spPr>
        <p:txBody>
          <a:bodyPr anchor="b" anchorCtr="0"/>
          <a:lstStyle>
            <a:lvl1pPr>
              <a:defRPr sz="6600" spc="-150" baseline="0">
                <a:solidFill>
                  <a:schemeClr val="tx1">
                    <a:alpha val="99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solidFill>
                  <a:schemeClr val="tx2">
                    <a:lumMod val="40000"/>
                    <a:lumOff val="60000"/>
                    <a:alpha val="99000"/>
                  </a:schemeClr>
                </a:solidFill>
                <a:latin typeface="+mj-lt"/>
              </a:defRPr>
            </a:lvl1pPr>
          </a:lstStyle>
          <a:p>
            <a:pPr lvl="0"/>
            <a:r>
              <a:rPr lang="en-US" dirty="0"/>
              <a:t>Speaker Title</a:t>
            </a:r>
          </a:p>
        </p:txBody>
      </p:sp>
      <p:sp>
        <p:nvSpPr>
          <p:cNvPr id="452" name="Rectangle 451"/>
          <p:cNvSpPr/>
          <p:nvPr userDrawn="1"/>
        </p:nvSpPr>
        <p:spPr bwMode="auto">
          <a:xfrm>
            <a:off x="9847978" y="-160540"/>
            <a:ext cx="1828800" cy="1828800"/>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Rectangle 452"/>
          <p:cNvSpPr/>
          <p:nvPr userDrawn="1"/>
        </p:nvSpPr>
        <p:spPr bwMode="auto">
          <a:xfrm>
            <a:off x="9262520" y="1298576"/>
            <a:ext cx="1170916" cy="117091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userDrawn="1"/>
        </p:nvSpPr>
        <p:spPr bwMode="auto">
          <a:xfrm>
            <a:off x="9262520" y="-160540"/>
            <a:ext cx="875010" cy="875010"/>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userDrawn="1"/>
        </p:nvSpPr>
        <p:spPr bwMode="auto">
          <a:xfrm>
            <a:off x="8219107" y="1423060"/>
            <a:ext cx="665432" cy="665432"/>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userDrawn="1"/>
        </p:nvSpPr>
        <p:spPr bwMode="auto">
          <a:xfrm>
            <a:off x="9262520" y="5753556"/>
            <a:ext cx="1170916" cy="117091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userDrawn="1"/>
        </p:nvSpPr>
        <p:spPr bwMode="auto">
          <a:xfrm>
            <a:off x="10527822" y="5081417"/>
            <a:ext cx="773912" cy="773912"/>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userDrawn="1"/>
        </p:nvSpPr>
        <p:spPr bwMode="auto">
          <a:xfrm>
            <a:off x="11216481" y="5610291"/>
            <a:ext cx="316712" cy="316712"/>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userDrawn="1"/>
        </p:nvSpPr>
        <p:spPr bwMode="auto">
          <a:xfrm>
            <a:off x="10622883" y="6339014"/>
            <a:ext cx="2361286" cy="2361286"/>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userDrawn="1"/>
        </p:nvSpPr>
        <p:spPr bwMode="auto">
          <a:xfrm>
            <a:off x="681947" y="442110"/>
            <a:ext cx="1255574" cy="1255574"/>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userDrawn="1"/>
        </p:nvSpPr>
        <p:spPr bwMode="auto">
          <a:xfrm>
            <a:off x="1866442" y="-160540"/>
            <a:ext cx="513190" cy="513190"/>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userDrawn="1"/>
        </p:nvSpPr>
        <p:spPr bwMode="auto">
          <a:xfrm>
            <a:off x="11749866" y="1234418"/>
            <a:ext cx="244474" cy="244474"/>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userDrawn="1"/>
        </p:nvSpPr>
        <p:spPr bwMode="auto">
          <a:xfrm>
            <a:off x="5824555" y="1918422"/>
            <a:ext cx="875010" cy="875010"/>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userDrawn="1"/>
        </p:nvSpPr>
        <p:spPr bwMode="auto">
          <a:xfrm>
            <a:off x="4973451" y="5410281"/>
            <a:ext cx="603404" cy="603404"/>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Rectangle 464"/>
          <p:cNvSpPr/>
          <p:nvPr userDrawn="1"/>
        </p:nvSpPr>
        <p:spPr bwMode="auto">
          <a:xfrm>
            <a:off x="5629432" y="4681875"/>
            <a:ext cx="1030108" cy="1030108"/>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45642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Tree>
    <p:extLst>
      <p:ext uri="{BB962C8B-B14F-4D97-AF65-F5344CB8AC3E}">
        <p14:creationId xmlns:p14="http://schemas.microsoft.com/office/powerpoint/2010/main" val="99879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pic>
        <p:nvPicPr>
          <p:cNvPr id="6"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77812" y="440043"/>
            <a:ext cx="2906279" cy="1257969"/>
          </a:xfrm>
          <a:prstGeom prst="rect">
            <a:avLst/>
          </a:prstGeom>
        </p:spPr>
      </p:pic>
    </p:spTree>
    <p:extLst>
      <p:ext uri="{BB962C8B-B14F-4D97-AF65-F5344CB8AC3E}">
        <p14:creationId xmlns:p14="http://schemas.microsoft.com/office/powerpoint/2010/main" val="2325748319"/>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 y="1008"/>
            <a:ext cx="12188824" cy="6855984"/>
          </a:xfrm>
          <a:prstGeom prst="rect">
            <a:avLst/>
          </a:prstGeom>
        </p:spPr>
      </p:pic>
      <p:sp>
        <p:nvSpPr>
          <p:cNvPr id="14" name="Dark gradation bottom"/>
          <p:cNvSpPr/>
          <p:nvPr userDrawn="1"/>
        </p:nvSpPr>
        <p:spPr bwMode="gray">
          <a:xfrm flipV="1">
            <a:off x="1" y="-3"/>
            <a:ext cx="12198903" cy="6858000"/>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07"/>
            <a:ext cx="12198902" cy="6858000"/>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169" y="2084172"/>
            <a:ext cx="6273340"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2084172"/>
            <a:ext cx="6274895" cy="2062069"/>
          </a:xfrm>
          <a:noFill/>
        </p:spPr>
        <p:txBody>
          <a:bodyPr vert="horz" wrap="square" lIns="146304" tIns="91440" rIns="146304" bIns="91440" rtlCol="0" anchor="t" anchorCtr="0">
            <a:noAutofit/>
          </a:bodyPr>
          <a:lstStyle>
            <a:lvl1pPr>
              <a:defRPr lang="en-US" sz="5880"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169" y="4146242"/>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4667" y="440043"/>
            <a:ext cx="2906279" cy="1257969"/>
          </a:xfrm>
          <a:prstGeom prst="rect">
            <a:avLst/>
          </a:prstGeom>
        </p:spPr>
      </p:pic>
    </p:spTree>
    <p:extLst>
      <p:ext uri="{BB962C8B-B14F-4D97-AF65-F5344CB8AC3E}">
        <p14:creationId xmlns:p14="http://schemas.microsoft.com/office/powerpoint/2010/main" val="774232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667" y="440043"/>
            <a:ext cx="2906279" cy="1257969"/>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274853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4" orient="horz" pos="4406">
          <p15:clr>
            <a:srgbClr val="C35E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169" y="2084172"/>
            <a:ext cx="8065722"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065660" cy="1793090"/>
          </a:xfrm>
          <a:noFill/>
        </p:spPr>
        <p:txBody>
          <a:bodyPr lIns="146304" tIns="91440" rIns="146304" bIns="91440" anchor="t" anchorCtr="0"/>
          <a:lstStyle>
            <a:lvl1pPr>
              <a:defRPr sz="5880"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3878574"/>
            <a:ext cx="8065661" cy="1792326"/>
          </a:xfrm>
          <a:noFill/>
        </p:spPr>
        <p:txBody>
          <a:bodyPr lIns="146304" tIns="109728" rIns="146304" bIns="109728">
            <a:noAutofit/>
          </a:bodyPr>
          <a:lstStyle>
            <a:lvl1pPr marL="0" indent="0">
              <a:spcBef>
                <a:spcPts val="0"/>
              </a:spcBef>
              <a:buNone/>
              <a:defRPr sz="3528"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205" y="6061767"/>
            <a:ext cx="1522008" cy="326167"/>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667" y="440043"/>
            <a:ext cx="2906279" cy="1257969"/>
          </a:xfrm>
          <a:prstGeom prst="rect">
            <a:avLst/>
          </a:prstGeom>
        </p:spPr>
      </p:pic>
    </p:spTree>
    <p:extLst>
      <p:ext uri="{BB962C8B-B14F-4D97-AF65-F5344CB8AC3E}">
        <p14:creationId xmlns:p14="http://schemas.microsoft.com/office/powerpoint/2010/main" val="1263218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3086431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3392992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351473848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204613353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49926937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36427507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175177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8378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2"/>
                    </a:gs>
                    <a:gs pos="39000">
                      <a:schemeClr val="tx2"/>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105644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279846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895248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167929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319893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702799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0210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6749215"/>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333274723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6141323"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6141323"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336722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336722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6141323"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6141323"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336722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336722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7716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80814081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21890953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05214098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394618400"/>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04668418"/>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532802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305986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97276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8758908"/>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3315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475621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475621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7" name="Text Placeholder 8"/>
          <p:cNvSpPr>
            <a:spLocks noGrp="1"/>
          </p:cNvSpPr>
          <p:nvPr>
            <p:ph type="body" sz="quarter" idx="19"/>
          </p:nvPr>
        </p:nvSpPr>
        <p:spPr>
          <a:xfrm>
            <a:off x="7533397"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8" name="Text Placeholder 8"/>
          <p:cNvSpPr>
            <a:spLocks noGrp="1"/>
          </p:cNvSpPr>
          <p:nvPr>
            <p:ph type="body" sz="quarter" idx="20"/>
          </p:nvPr>
        </p:nvSpPr>
        <p:spPr>
          <a:xfrm>
            <a:off x="7533397"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1982115"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1982115"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954625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ck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671855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633" y="4589464"/>
            <a:ext cx="10512862" cy="516936"/>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8863478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399" b="0" i="0">
                <a:solidFill>
                  <a:srgbClr val="FF5700"/>
                </a:solidFill>
                <a:latin typeface="Arial"/>
                <a:cs typeface="Arial"/>
              </a:defRPr>
            </a:lvl1pPr>
          </a:lstStyle>
          <a:p>
            <a:endParaRPr/>
          </a:p>
        </p:txBody>
      </p:sp>
      <p:sp>
        <p:nvSpPr>
          <p:cNvPr id="3" name="Holder 3"/>
          <p:cNvSpPr>
            <a:spLocks noGrp="1"/>
          </p:cNvSpPr>
          <p:nvPr>
            <p:ph type="body" idx="1"/>
          </p:nvPr>
        </p:nvSpPr>
        <p:spPr>
          <a:xfrm>
            <a:off x="269171" y="1189178"/>
            <a:ext cx="11650486" cy="387670"/>
          </a:xfrm>
        </p:spPr>
        <p:txBody>
          <a:bodyPr lIns="0" tIns="0" rIns="0" bIns="0"/>
          <a:lstStyle>
            <a:lvl1pPr>
              <a:defRPr sz="2799" b="0" i="0">
                <a:solidFill>
                  <a:schemeClr val="tx1"/>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defRPr sz="600" b="0" i="0">
                <a:solidFill>
                  <a:schemeClr val="bg1"/>
                </a:solidFill>
                <a:latin typeface="Arial Black"/>
                <a:cs typeface="Arial Black"/>
              </a:defRPr>
            </a:lvl1pPr>
          </a:lstStyle>
          <a:p>
            <a:pPr marL="12696">
              <a:spcBef>
                <a:spcPts val="145"/>
              </a:spcBef>
            </a:pPr>
            <a:r>
              <a:rPr lang="en-US" spc="-50"/>
              <a:t>©2016 </a:t>
            </a:r>
            <a:r>
              <a:rPr lang="en-US" spc="-85"/>
              <a:t>Avanade Inc. </a:t>
            </a:r>
            <a:r>
              <a:rPr lang="en-US" spc="-70"/>
              <a:t>All </a:t>
            </a:r>
            <a:r>
              <a:rPr lang="en-US" spc="-80"/>
              <a:t>Rights</a:t>
            </a:r>
            <a:r>
              <a:rPr lang="en-US" spc="-15"/>
              <a:t> </a:t>
            </a:r>
            <a:r>
              <a:rPr lang="en-US" spc="-90"/>
              <a:t>Reserved.</a:t>
            </a:r>
            <a:endParaRPr lang="en-US" spc="-9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8/12/2019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42648651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630360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6230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0783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marL="0" marR="0" lvl="0" indent="0" algn="ctr" defTabSz="913653"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087" y="6119147"/>
            <a:ext cx="1253051"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774" y="481160"/>
            <a:ext cx="1407711" cy="300619"/>
          </a:xfrm>
          <a:prstGeom prst="rect">
            <a:avLst/>
          </a:prstGeom>
        </p:spPr>
      </p:pic>
      <p:sp>
        <p:nvSpPr>
          <p:cNvPr id="12" name="Freeform 11"/>
          <p:cNvSpPr>
            <a:spLocks noEditPoints="1"/>
          </p:cNvSpPr>
          <p:nvPr userDrawn="1"/>
        </p:nvSpPr>
        <p:spPr bwMode="black">
          <a:xfrm>
            <a:off x="2095004" y="2425051"/>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577098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481160"/>
            <a:ext cx="1421066" cy="300619"/>
          </a:xfrm>
          <a:prstGeom prst="rect">
            <a:avLst/>
          </a:prstGeom>
        </p:spPr>
      </p:pic>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2" name="TextBox 1"/>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1370095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8" name="Freeform 7"/>
          <p:cNvSpPr>
            <a:spLocks noChangeAspect="1" noEditPoints="1"/>
          </p:cNvSpPr>
          <p:nvPr userDrawn="1"/>
        </p:nvSpPr>
        <p:spPr bwMode="black">
          <a:xfrm>
            <a:off x="448095" y="481157"/>
            <a:ext cx="1214334"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04040"/>
              </a:solidFill>
              <a:effectLst/>
              <a:uLnTx/>
              <a:uFillTx/>
              <a:latin typeface="Segoe UI"/>
              <a:ea typeface="+mn-ea"/>
              <a:cs typeface="+mn-cs"/>
            </a:endParaRPr>
          </a:p>
        </p:txBody>
      </p:sp>
      <p:sp>
        <p:nvSpPr>
          <p:cNvPr id="9" name="TextBox 8"/>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3180936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2049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88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9167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60683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87978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5423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98257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25958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06113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061522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3"/>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03793893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1186358"/>
            <a:ext cx="8961914" cy="1158793"/>
          </a:xfrm>
          <a:noFill/>
        </p:spPr>
        <p:txBody>
          <a:bodyPr wrap="square" tIns="91440" bIns="91440" anchor="t" anchorCtr="0">
            <a:spAutoFit/>
          </a:bodyPr>
          <a:lstStyle>
            <a:lvl1pPr>
              <a:defRPr sz="7054"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7"/>
            <a:ext cx="8961913" cy="724246"/>
          </a:xfrm>
          <a:noFill/>
        </p:spPr>
        <p:txBody>
          <a:bodyPr wrap="square" lIns="182880" tIns="146304" rIns="182880" bIns="146304">
            <a:spAutoFit/>
          </a:bodyPr>
          <a:lstStyle>
            <a:lvl1pPr marL="0" indent="0">
              <a:spcBef>
                <a:spcPts val="0"/>
              </a:spcBef>
              <a:buNone/>
              <a:defRPr sz="3135"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66237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0"/>
            <a:ext cx="12188825"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solidFill>
                <a:schemeClr val="tx1">
                  <a:alpha val="99000"/>
                </a:scheme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a:t>Slide for Developer Code</a:t>
            </a:r>
          </a:p>
        </p:txBody>
      </p:sp>
      <p:sp>
        <p:nvSpPr>
          <p:cNvPr id="5" name="Text Placeholder 4"/>
          <p:cNvSpPr>
            <a:spLocks noGrp="1"/>
          </p:cNvSpPr>
          <p:nvPr>
            <p:ph type="body" sz="quarter" idx="10"/>
          </p:nvPr>
        </p:nvSpPr>
        <p:spPr>
          <a:xfrm>
            <a:off x="518318" y="1447800"/>
            <a:ext cx="11152188" cy="5181600"/>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379159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186358"/>
            <a:ext cx="8961913"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9742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127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619072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532942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8808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0140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marL="0" marR="0" lvl="0" indent="0" algn="ctr" defTabSz="91365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69" y="1197324"/>
            <a:ext cx="11650487"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813312"/>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8"/>
            <a:ext cx="11650487" cy="395317"/>
          </a:xfrm>
          <a:prstGeom prst="rect">
            <a:avLst/>
          </a:prstGeom>
          <a:noFill/>
          <a:ln w="12700">
            <a:noFill/>
            <a:miter lim="800000"/>
            <a:headEnd type="none" w="sm" len="sm"/>
            <a:tailEnd type="none" w="sm" len="sm"/>
          </a:ln>
          <a:effectLst/>
        </p:spPr>
        <p:txBody>
          <a:bodyPr vert="horz" wrap="square" lIns="179212" tIns="143370" rIns="179212" bIns="143370" numCol="1" anchor="t" anchorCtr="0" compatLnSpc="1">
            <a:prstTxWarp prst="textNoShape">
              <a:avLst/>
            </a:prstTxWarp>
            <a:spAutoFit/>
          </a:bodyPr>
          <a:lstStyle/>
          <a:p>
            <a:pPr marL="0" marR="0" lvl="0" indent="0" algn="l" defTabSz="91347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774" y="470068"/>
            <a:ext cx="1407711" cy="300619"/>
          </a:xfrm>
          <a:prstGeom prst="rect">
            <a:avLst/>
          </a:prstGeom>
        </p:spPr>
      </p:pic>
    </p:spTree>
    <p:extLst>
      <p:ext uri="{BB962C8B-B14F-4D97-AF65-F5344CB8AC3E}">
        <p14:creationId xmlns:p14="http://schemas.microsoft.com/office/powerpoint/2010/main" val="2533394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76801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endParaRPr lang="en-US" dirty="0"/>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0573068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385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1906922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8063003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798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59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8/12/2019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7419678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839570" y="2505075"/>
            <a:ext cx="515644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8/12/2019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0555078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8/12/2019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53117312"/>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8/12/2019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43289274"/>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US" dirty="0"/>
          </a:p>
        </p:txBody>
      </p:sp>
      <p:sp>
        <p:nvSpPr>
          <p:cNvPr id="3" name="Content Placeholder 2"/>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2222907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1838" y="987426"/>
            <a:ext cx="6170593" cy="4873625"/>
          </a:xfrm>
        </p:spPr>
        <p:txBody>
          <a:bodyPr anchor="t"/>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endParaRPr lang="en-US" dirty="0"/>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46490694"/>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8177542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7982" y="365125"/>
            <a:ext cx="773228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422703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s-ES_tradnl"/>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15186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marL="0" marR="0" lvl="0" indent="0" algn="ctr" defTabSz="913653"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087" y="6119147"/>
            <a:ext cx="1253051"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774" y="481160"/>
            <a:ext cx="1407711" cy="300619"/>
          </a:xfrm>
          <a:prstGeom prst="rect">
            <a:avLst/>
          </a:prstGeom>
        </p:spPr>
      </p:pic>
      <p:sp>
        <p:nvSpPr>
          <p:cNvPr id="12" name="Freeform 11"/>
          <p:cNvSpPr>
            <a:spLocks noEditPoints="1"/>
          </p:cNvSpPr>
          <p:nvPr userDrawn="1"/>
        </p:nvSpPr>
        <p:spPr bwMode="black">
          <a:xfrm>
            <a:off x="2095004" y="2425051"/>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895072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481160"/>
            <a:ext cx="1421066" cy="300619"/>
          </a:xfrm>
          <a:prstGeom prst="rect">
            <a:avLst/>
          </a:prstGeom>
        </p:spPr>
      </p:pic>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2" name="TextBox 1"/>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2988066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8" name="Freeform 7"/>
          <p:cNvSpPr>
            <a:spLocks noChangeAspect="1" noEditPoints="1"/>
          </p:cNvSpPr>
          <p:nvPr userDrawn="1"/>
        </p:nvSpPr>
        <p:spPr bwMode="black">
          <a:xfrm>
            <a:off x="448095" y="481157"/>
            <a:ext cx="1214334"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04040"/>
              </a:solidFill>
              <a:effectLst/>
              <a:uLnTx/>
              <a:uFillTx/>
              <a:latin typeface="Segoe UI"/>
              <a:ea typeface="+mn-ea"/>
              <a:cs typeface="+mn-cs"/>
            </a:endParaRPr>
          </a:p>
        </p:txBody>
      </p:sp>
      <p:sp>
        <p:nvSpPr>
          <p:cNvPr id="9" name="TextBox 8"/>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699737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05626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55747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782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08393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43095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46638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13163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Blank Color Layout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7278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7544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861491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3"/>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960726215"/>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1186358"/>
            <a:ext cx="8961914" cy="1158793"/>
          </a:xfrm>
          <a:noFill/>
        </p:spPr>
        <p:txBody>
          <a:bodyPr wrap="square" tIns="91440" bIns="91440" anchor="t" anchorCtr="0">
            <a:spAutoFit/>
          </a:bodyPr>
          <a:lstStyle>
            <a:lvl1pPr>
              <a:defRPr sz="7054"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7"/>
            <a:ext cx="8961913" cy="724246"/>
          </a:xfrm>
          <a:noFill/>
        </p:spPr>
        <p:txBody>
          <a:bodyPr wrap="square" lIns="182880" tIns="146304" rIns="182880" bIns="146304">
            <a:spAutoFit/>
          </a:bodyPr>
          <a:lstStyle>
            <a:lvl1pPr marL="0" indent="0">
              <a:spcBef>
                <a:spcPts val="0"/>
              </a:spcBef>
              <a:buNone/>
              <a:defRPr sz="3135"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25794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186358"/>
            <a:ext cx="8961913"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076874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807168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2320449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9294827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05947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6268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55355748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marL="0" marR="0" lvl="0" indent="0" algn="ctr" defTabSz="91365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69" y="1197324"/>
            <a:ext cx="11650487"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5494029"/>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8"/>
            <a:ext cx="11650487" cy="395317"/>
          </a:xfrm>
          <a:prstGeom prst="rect">
            <a:avLst/>
          </a:prstGeom>
          <a:noFill/>
          <a:ln w="12700">
            <a:noFill/>
            <a:miter lim="800000"/>
            <a:headEnd type="none" w="sm" len="sm"/>
            <a:tailEnd type="none" w="sm" len="sm"/>
          </a:ln>
          <a:effectLst/>
        </p:spPr>
        <p:txBody>
          <a:bodyPr vert="horz" wrap="square" lIns="179212" tIns="143370" rIns="179212" bIns="143370" numCol="1" anchor="t" anchorCtr="0" compatLnSpc="1">
            <a:prstTxWarp prst="textNoShape">
              <a:avLst/>
            </a:prstTxWarp>
            <a:spAutoFit/>
          </a:bodyPr>
          <a:lstStyle/>
          <a:p>
            <a:pPr marL="0" marR="0" lvl="0" indent="0" algn="l" defTabSz="91347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774" y="470068"/>
            <a:ext cx="1407711" cy="300619"/>
          </a:xfrm>
          <a:prstGeom prst="rect">
            <a:avLst/>
          </a:prstGeom>
        </p:spPr>
      </p:pic>
    </p:spTree>
    <p:extLst>
      <p:ext uri="{BB962C8B-B14F-4D97-AF65-F5344CB8AC3E}">
        <p14:creationId xmlns:p14="http://schemas.microsoft.com/office/powerpoint/2010/main" val="27517153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564592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399" b="0" i="0">
                <a:solidFill>
                  <a:srgbClr val="FF5700"/>
                </a:solidFill>
                <a:latin typeface="Arial"/>
                <a:cs typeface="Arial"/>
              </a:defRPr>
            </a:lvl1pPr>
          </a:lstStyle>
          <a:p>
            <a:endParaRPr/>
          </a:p>
        </p:txBody>
      </p:sp>
      <p:sp>
        <p:nvSpPr>
          <p:cNvPr id="3" name="Holder 3"/>
          <p:cNvSpPr>
            <a:spLocks noGrp="1"/>
          </p:cNvSpPr>
          <p:nvPr>
            <p:ph type="body" idx="1"/>
          </p:nvPr>
        </p:nvSpPr>
        <p:spPr>
          <a:xfrm>
            <a:off x="269172" y="1189178"/>
            <a:ext cx="11650486" cy="387670"/>
          </a:xfrm>
        </p:spPr>
        <p:txBody>
          <a:bodyPr lIns="0" tIns="0" rIns="0" bIns="0"/>
          <a:lstStyle>
            <a:lvl1pPr>
              <a:defRPr sz="2799" b="0" i="0">
                <a:solidFill>
                  <a:schemeClr val="tx1"/>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defRPr sz="600" b="0" i="0">
                <a:solidFill>
                  <a:schemeClr val="bg1"/>
                </a:solidFill>
                <a:latin typeface="Arial Black"/>
                <a:cs typeface="Arial Black"/>
              </a:defRPr>
            </a:lvl1pPr>
          </a:lstStyle>
          <a:p>
            <a:pPr marL="12696">
              <a:spcBef>
                <a:spcPts val="145"/>
              </a:spcBef>
            </a:pPr>
            <a:r>
              <a:rPr lang="en-US" spc="-50"/>
              <a:t>©2016 </a:t>
            </a:r>
            <a:r>
              <a:rPr lang="en-US" spc="-85"/>
              <a:t>Avanade Inc. </a:t>
            </a:r>
            <a:r>
              <a:rPr lang="en-US" spc="-70"/>
              <a:t>All </a:t>
            </a:r>
            <a:r>
              <a:rPr lang="en-US" spc="-80"/>
              <a:t>Rights</a:t>
            </a:r>
            <a:r>
              <a:rPr lang="en-US" spc="-15"/>
              <a:t> </a:t>
            </a:r>
            <a:r>
              <a:rPr lang="en-US" spc="-90"/>
              <a:t>Reserved.</a:t>
            </a:r>
            <a:endParaRPr lang="en-US" spc="-9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8/12/2019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534885194"/>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92642"/>
            <a:ext cx="10237787" cy="914096"/>
          </a:xfrm>
        </p:spPr>
        <p:txBody>
          <a:bodyPr anchor="b" anchorCtr="0"/>
          <a:lstStyle>
            <a:lvl1pPr>
              <a:defRPr sz="6600" spc="-150" baseline="0">
                <a:solidFill>
                  <a:schemeClr val="tx1">
                    <a:alpha val="99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solidFill>
                  <a:schemeClr val="tx2">
                    <a:lumMod val="40000"/>
                    <a:lumOff val="60000"/>
                    <a:alpha val="99000"/>
                  </a:schemeClr>
                </a:solidFill>
                <a:latin typeface="+mj-lt"/>
              </a:defRPr>
            </a:lvl1pPr>
          </a:lstStyle>
          <a:p>
            <a:pPr lvl="0"/>
            <a:r>
              <a:rPr lang="en-US" dirty="0"/>
              <a:t>Speaker Title</a:t>
            </a:r>
          </a:p>
        </p:txBody>
      </p:sp>
      <p:sp>
        <p:nvSpPr>
          <p:cNvPr id="452" name="Rectangle 451"/>
          <p:cNvSpPr/>
          <p:nvPr userDrawn="1"/>
        </p:nvSpPr>
        <p:spPr bwMode="auto">
          <a:xfrm>
            <a:off x="9847978" y="-160540"/>
            <a:ext cx="1828800" cy="1828800"/>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Rectangle 452"/>
          <p:cNvSpPr/>
          <p:nvPr userDrawn="1"/>
        </p:nvSpPr>
        <p:spPr bwMode="auto">
          <a:xfrm>
            <a:off x="9262520" y="1298576"/>
            <a:ext cx="1170916" cy="117091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userDrawn="1"/>
        </p:nvSpPr>
        <p:spPr bwMode="auto">
          <a:xfrm>
            <a:off x="9262520" y="-160540"/>
            <a:ext cx="875010" cy="875010"/>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userDrawn="1"/>
        </p:nvSpPr>
        <p:spPr bwMode="auto">
          <a:xfrm>
            <a:off x="8219107" y="1423060"/>
            <a:ext cx="665432" cy="665432"/>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userDrawn="1"/>
        </p:nvSpPr>
        <p:spPr bwMode="auto">
          <a:xfrm>
            <a:off x="9262520" y="5753556"/>
            <a:ext cx="1170916" cy="117091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userDrawn="1"/>
        </p:nvSpPr>
        <p:spPr bwMode="auto">
          <a:xfrm>
            <a:off x="10527822" y="5081417"/>
            <a:ext cx="773912" cy="773912"/>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userDrawn="1"/>
        </p:nvSpPr>
        <p:spPr bwMode="auto">
          <a:xfrm>
            <a:off x="11216481" y="5610291"/>
            <a:ext cx="316712" cy="316712"/>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userDrawn="1"/>
        </p:nvSpPr>
        <p:spPr bwMode="auto">
          <a:xfrm>
            <a:off x="10622883" y="6339014"/>
            <a:ext cx="2361286" cy="2361286"/>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userDrawn="1"/>
        </p:nvSpPr>
        <p:spPr bwMode="auto">
          <a:xfrm>
            <a:off x="681947" y="442110"/>
            <a:ext cx="1255574" cy="1255574"/>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userDrawn="1"/>
        </p:nvSpPr>
        <p:spPr bwMode="auto">
          <a:xfrm>
            <a:off x="1866442" y="-160540"/>
            <a:ext cx="513190" cy="513190"/>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userDrawn="1"/>
        </p:nvSpPr>
        <p:spPr bwMode="auto">
          <a:xfrm>
            <a:off x="11749866" y="1234418"/>
            <a:ext cx="244474" cy="244474"/>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userDrawn="1"/>
        </p:nvSpPr>
        <p:spPr bwMode="auto">
          <a:xfrm>
            <a:off x="5824555" y="1918422"/>
            <a:ext cx="875010" cy="875010"/>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userDrawn="1"/>
        </p:nvSpPr>
        <p:spPr bwMode="auto">
          <a:xfrm>
            <a:off x="4973451" y="5410281"/>
            <a:ext cx="603404" cy="603404"/>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Rectangle 464"/>
          <p:cNvSpPr/>
          <p:nvPr userDrawn="1"/>
        </p:nvSpPr>
        <p:spPr bwMode="auto">
          <a:xfrm>
            <a:off x="5629432" y="4681875"/>
            <a:ext cx="1030108" cy="1030108"/>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10151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971952"/>
            <a:ext cx="11149013" cy="914096"/>
          </a:xfrm>
        </p:spPr>
        <p:txBody>
          <a:bodyPr anchor="ctr" anchorCtr="0"/>
          <a:lstStyle>
            <a:lvl1pPr>
              <a:defRPr sz="6600" spc="-300" baseline="0">
                <a:solidFill>
                  <a:schemeClr val="tx1">
                    <a:alpha val="99000"/>
                  </a:schemeClr>
                </a:solidFill>
              </a:defRPr>
            </a:lvl1pPr>
          </a:lstStyle>
          <a:p>
            <a:r>
              <a:rPr lang="en-US" dirty="0"/>
              <a:t>Click to edit title style</a:t>
            </a:r>
          </a:p>
        </p:txBody>
      </p:sp>
      <p:sp>
        <p:nvSpPr>
          <p:cNvPr id="3" name="Oval 2"/>
          <p:cNvSpPr/>
          <p:nvPr userDrawn="1"/>
        </p:nvSpPr>
        <p:spPr bwMode="auto">
          <a:xfrm>
            <a:off x="10202421" y="-383422"/>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4"/>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2"/>
            <a:ext cx="875010" cy="875010"/>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50" y="1200178"/>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1"/>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7" y="4827762"/>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6"/>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8" y="1115602"/>
            <a:ext cx="1255574" cy="1255574"/>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3" y="512952"/>
            <a:ext cx="513190" cy="513190"/>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09" y="1011536"/>
            <a:ext cx="244474" cy="244474"/>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1" y="1879032"/>
            <a:ext cx="875010" cy="875010"/>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1" y="5410281"/>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10538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3055051"/>
            <a:ext cx="11149013" cy="747897"/>
          </a:xfrm>
        </p:spPr>
        <p:txBody>
          <a:bodyPr anchor="ctr" anchorCtr="0"/>
          <a:lstStyle>
            <a:lvl1pPr>
              <a:defRPr sz="5400" spc="0"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2292473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78"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20" y="1298576"/>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0" y="-160540"/>
            <a:ext cx="875010" cy="875010"/>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20" y="5753556"/>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2"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3" y="6339014"/>
            <a:ext cx="2361286" cy="2361286"/>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4"/>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2" y="-160540"/>
            <a:ext cx="513190" cy="51319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6" y="1234418"/>
            <a:ext cx="244474" cy="244474"/>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2"/>
            <a:ext cx="875010" cy="87501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1" y="5410281"/>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s-ES_tradnl"/>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344" y="1447800"/>
            <a:ext cx="10237787" cy="914096"/>
          </a:xfrm>
        </p:spPr>
        <p:txBody>
          <a:bodyPr wrap="square" anchor="ctr">
            <a:noAutofit/>
          </a:bodyPr>
          <a:lstStyle>
            <a:lvl1pPr marL="0" indent="0">
              <a:buNone/>
              <a:defRPr sz="6600" spc="-150">
                <a:solidFill>
                  <a:schemeClr val="tx1">
                    <a:alpha val="99000"/>
                  </a:schemeClr>
                </a:solidFill>
              </a:defRPr>
            </a:lvl1pPr>
          </a:lstStyle>
          <a:p>
            <a:pPr lvl="0"/>
            <a:r>
              <a:rPr lang="es-ES_tradnl"/>
              <a:t>Click to edit Master text styles</a:t>
            </a:r>
          </a:p>
        </p:txBody>
      </p:sp>
    </p:spTree>
    <p:extLst>
      <p:ext uri="{BB962C8B-B14F-4D97-AF65-F5344CB8AC3E}">
        <p14:creationId xmlns:p14="http://schemas.microsoft.com/office/powerpoint/2010/main" val="575000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s-ES_tradnl"/>
              <a:t>Click to edit Master title style</a:t>
            </a:r>
            <a:endParaRPr lang="en-US" dirty="0"/>
          </a:p>
        </p:txBody>
      </p:sp>
      <p:sp>
        <p:nvSpPr>
          <p:cNvPr id="5" name="Text Placeholder 4"/>
          <p:cNvSpPr>
            <a:spLocks noGrp="1"/>
          </p:cNvSpPr>
          <p:nvPr>
            <p:ph type="body" sz="quarter" idx="10"/>
          </p:nvPr>
        </p:nvSpPr>
        <p:spPr>
          <a:xfrm>
            <a:off x="519112" y="1447798"/>
            <a:ext cx="11149013" cy="5181601"/>
          </a:xfrm>
          <a:prstGeom prst="rect">
            <a:avLst/>
          </a:prstGeom>
        </p:spPr>
        <p:txBody>
          <a:bodyPr/>
          <a:lstStyle>
            <a:lvl1pPr marL="284163" indent="-284163">
              <a:buFont typeface="Wingdings" pitchFamily="2" charset="2"/>
              <a:buChar char=""/>
              <a:defRPr sz="4000">
                <a:latin typeface="+mn-lt"/>
              </a:defRPr>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3825623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229076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971952"/>
            <a:ext cx="11149013" cy="914096"/>
          </a:xfrm>
        </p:spPr>
        <p:txBody>
          <a:bodyPr anchor="ctr" anchorCtr="0"/>
          <a:lstStyle>
            <a:lvl1pPr>
              <a:defRPr sz="6600" spc="-300" baseline="0">
                <a:solidFill>
                  <a:schemeClr val="tx1">
                    <a:alpha val="99000"/>
                  </a:schemeClr>
                </a:solidFill>
              </a:defRPr>
            </a:lvl1pPr>
          </a:lstStyle>
          <a:p>
            <a:r>
              <a:rPr lang="en-US" dirty="0"/>
              <a:t>Click to edit title style</a:t>
            </a:r>
          </a:p>
        </p:txBody>
      </p:sp>
      <p:sp>
        <p:nvSpPr>
          <p:cNvPr id="3" name="Oval 2"/>
          <p:cNvSpPr/>
          <p:nvPr userDrawn="1"/>
        </p:nvSpPr>
        <p:spPr bwMode="auto">
          <a:xfrm>
            <a:off x="10202421" y="-383422"/>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4"/>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2"/>
            <a:ext cx="875010" cy="875010"/>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50" y="1200178"/>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1"/>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7" y="4827762"/>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6"/>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8" y="1115602"/>
            <a:ext cx="1255574" cy="1255574"/>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3" y="512952"/>
            <a:ext cx="513190" cy="513190"/>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09" y="1011536"/>
            <a:ext cx="244474" cy="244474"/>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1" y="1879032"/>
            <a:ext cx="875010" cy="875010"/>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1" y="5410281"/>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474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4817662" y="1091619"/>
            <a:ext cx="7371163" cy="46747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xfrm>
            <a:off x="173419" y="1710047"/>
            <a:ext cx="4521409" cy="2286239"/>
          </a:xfrm>
          <a:noFill/>
        </p:spPr>
        <p:txBody>
          <a:bodyPr wrap="square" lIns="0" tIns="0" rIns="0" bIns="0" rtlCol="0">
            <a:noAutofit/>
          </a:bodyPr>
          <a:lstStyle>
            <a:lvl1pPr>
              <a:defRPr lang="en-US" sz="6600">
                <a:solidFill>
                  <a:schemeClr val="tx1">
                    <a:lumMod val="75000"/>
                    <a:lumOff val="25000"/>
                    <a:alpha val="99000"/>
                  </a:schemeClr>
                </a:solidFill>
                <a:cs typeface="+mn-cs"/>
              </a:defRPr>
            </a:lvl1pPr>
          </a:lstStyle>
          <a:p>
            <a:pPr marL="0" lvl="0"/>
            <a:r>
              <a:rPr lang="en-US" dirty="0"/>
              <a:t>Click to edit Master title style</a:t>
            </a:r>
          </a:p>
        </p:txBody>
      </p:sp>
      <p:sp>
        <p:nvSpPr>
          <p:cNvPr id="10" name="Content Placeholder 9"/>
          <p:cNvSpPr>
            <a:spLocks noGrp="1"/>
          </p:cNvSpPr>
          <p:nvPr>
            <p:ph sz="quarter" idx="10"/>
          </p:nvPr>
        </p:nvSpPr>
        <p:spPr>
          <a:xfrm>
            <a:off x="173038" y="4167738"/>
            <a:ext cx="4521200" cy="332399"/>
          </a:xfrm>
          <a:noFill/>
        </p:spPr>
        <p:txBody>
          <a:bodyPr wrap="square" lIns="0" tIns="0" rIns="0" bIns="0" rtlCol="0">
            <a:spAutoFit/>
          </a:bodyPr>
          <a:lstStyle>
            <a:lvl1pPr marL="0" indent="0" algn="l">
              <a:buNone/>
              <a:defRPr lang="en-US" dirty="0" smtClean="0">
                <a:solidFill>
                  <a:schemeClr val="tx1">
                    <a:alpha val="99000"/>
                  </a:schemeClr>
                </a:solidFill>
              </a:defRPr>
            </a:lvl1pPr>
          </a:lstStyle>
          <a:p>
            <a:pPr marL="0" lvl="0"/>
            <a:r>
              <a:rPr lang="en-US" dirty="0"/>
              <a:t>Click to edit Master text styles</a:t>
            </a:r>
          </a:p>
        </p:txBody>
      </p:sp>
    </p:spTree>
    <p:extLst>
      <p:ext uri="{BB962C8B-B14F-4D97-AF65-F5344CB8AC3E}">
        <p14:creationId xmlns:p14="http://schemas.microsoft.com/office/powerpoint/2010/main" val="3623895093"/>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2869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4" name="Text Placeholder 3"/>
          <p:cNvSpPr>
            <a:spLocks noGrp="1"/>
          </p:cNvSpPr>
          <p:nvPr>
            <p:ph type="body" sz="quarter" idx="10"/>
          </p:nvPr>
        </p:nvSpPr>
        <p:spPr>
          <a:xfrm>
            <a:off x="520700" y="1447800"/>
            <a:ext cx="5394960" cy="5181600"/>
          </a:xfrm>
        </p:spPr>
        <p:txBody>
          <a:bodyPr>
            <a:noAutofit/>
          </a:bodyPr>
          <a:lstStyle>
            <a:lvl1pPr marL="292100" indent="-292100">
              <a:spcBef>
                <a:spcPts val="1200"/>
              </a:spcBef>
              <a:buClr>
                <a:schemeClr val="tx1"/>
              </a:buClr>
              <a:buFont typeface="Wingdings" pitchFamily="2" charset="2"/>
              <a:buChar char=""/>
              <a:defRPr>
                <a:solidFill>
                  <a:schemeClr val="bg1">
                    <a:lumMod val="75000"/>
                    <a:lumOff val="25000"/>
                  </a:schemeClr>
                </a:solidFill>
              </a:defRPr>
            </a:lvl1pPr>
            <a:lvl2pPr marL="520700" indent="-228600">
              <a:defRPr sz="2000">
                <a:solidFill>
                  <a:schemeClr val="bg1">
                    <a:lumMod val="75000"/>
                    <a:lumOff val="25000"/>
                  </a:schemeClr>
                </a:solidFill>
              </a:defRPr>
            </a:lvl2pPr>
            <a:lvl3pPr marL="685800" indent="-165100">
              <a:tabLst/>
              <a:defRPr sz="2000">
                <a:solidFill>
                  <a:schemeClr val="bg1">
                    <a:lumMod val="75000"/>
                    <a:lumOff val="25000"/>
                  </a:schemeClr>
                </a:solidFill>
              </a:defRPr>
            </a:lvl3pPr>
            <a:lvl4pPr marL="863600" indent="-177800">
              <a:defRPr>
                <a:solidFill>
                  <a:schemeClr val="bg1">
                    <a:lumMod val="75000"/>
                    <a:lumOff val="25000"/>
                  </a:schemeClr>
                </a:solidFill>
              </a:defRPr>
            </a:lvl4pPr>
            <a:lvl5pPr marL="1028700" indent="-165100">
              <a:tabLst/>
              <a:defRPr>
                <a:solidFill>
                  <a:schemeClr val="bg1">
                    <a:lumMod val="75000"/>
                    <a:lumOff val="25000"/>
                  </a:schemeClr>
                </a:solidFill>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7" name="Text Placeholder 6"/>
          <p:cNvSpPr>
            <a:spLocks noGrp="1"/>
          </p:cNvSpPr>
          <p:nvPr>
            <p:ph type="body" sz="quarter" idx="11"/>
          </p:nvPr>
        </p:nvSpPr>
        <p:spPr>
          <a:xfrm>
            <a:off x="6277928" y="1447800"/>
            <a:ext cx="5394960" cy="5181600"/>
          </a:xfrm>
        </p:spPr>
        <p:txBody>
          <a:bodyPr>
            <a:noAutofit/>
          </a:bodyPr>
          <a:lstStyle>
            <a:lvl1pPr marL="339725" indent="-339725">
              <a:spcBef>
                <a:spcPts val="1200"/>
              </a:spcBef>
              <a:buFont typeface="Wingdings" pitchFamily="2" charset="2"/>
              <a:buChar char=""/>
              <a:defRPr lang="en-US" sz="3600" kern="1200" spc="-70" baseline="0" dirty="0" smtClean="0">
                <a:solidFill>
                  <a:schemeClr val="bg1">
                    <a:lumMod val="75000"/>
                    <a:lumOff val="25000"/>
                  </a:schemeClr>
                </a:solidFill>
                <a:latin typeface="+mj-lt"/>
                <a:ea typeface="+mn-ea"/>
                <a:cs typeface="+mn-cs"/>
              </a:defRPr>
            </a:lvl1pPr>
            <a:lvl2pPr marL="635000" indent="-342900">
              <a:defRPr lang="en-US" sz="2000" kern="1200" spc="0" baseline="0" dirty="0" smtClean="0">
                <a:solidFill>
                  <a:schemeClr val="bg1">
                    <a:lumMod val="75000"/>
                    <a:lumOff val="25000"/>
                  </a:schemeClr>
                </a:solidFill>
                <a:latin typeface="+mn-lt"/>
                <a:ea typeface="+mn-ea"/>
                <a:cs typeface="+mn-cs"/>
              </a:defRPr>
            </a:lvl2pPr>
            <a:lvl3pPr marL="863600" indent="-342900">
              <a:defRPr lang="en-US" sz="2000" kern="1200" spc="0" baseline="0" dirty="0" smtClean="0">
                <a:solidFill>
                  <a:schemeClr val="bg1">
                    <a:lumMod val="75000"/>
                    <a:lumOff val="25000"/>
                  </a:schemeClr>
                </a:solidFill>
                <a:latin typeface="+mn-lt"/>
                <a:ea typeface="+mn-ea"/>
                <a:cs typeface="+mn-cs"/>
              </a:defRPr>
            </a:lvl3pPr>
            <a:lvl4pPr marL="1028700" indent="-342900">
              <a:defRPr lang="en-US" sz="2000" kern="1200" spc="0" baseline="0" dirty="0" smtClean="0">
                <a:solidFill>
                  <a:schemeClr val="bg1">
                    <a:lumMod val="75000"/>
                    <a:lumOff val="25000"/>
                  </a:schemeClr>
                </a:solidFill>
                <a:latin typeface="+mn-lt"/>
                <a:ea typeface="+mn-ea"/>
                <a:cs typeface="+mn-cs"/>
              </a:defRPr>
            </a:lvl4pPr>
            <a:lvl5pPr marL="1206500" indent="-342900">
              <a:defRPr lang="en-US" sz="2000" kern="1200" spc="0" baseline="0" dirty="0">
                <a:solidFill>
                  <a:schemeClr val="bg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Fifth level</a:t>
            </a:r>
            <a:endParaRPr lang="en-US" dirty="0"/>
          </a:p>
        </p:txBody>
      </p:sp>
    </p:spTree>
    <p:extLst>
      <p:ext uri="{BB962C8B-B14F-4D97-AF65-F5344CB8AC3E}">
        <p14:creationId xmlns:p14="http://schemas.microsoft.com/office/powerpoint/2010/main" val="59587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6" name="Text Placeholder 5"/>
          <p:cNvSpPr>
            <a:spLocks noGrp="1"/>
          </p:cNvSpPr>
          <p:nvPr>
            <p:ph type="body" sz="quarter" idx="11"/>
          </p:nvPr>
        </p:nvSpPr>
        <p:spPr>
          <a:xfrm>
            <a:off x="520700" y="1447800"/>
            <a:ext cx="5394960" cy="5181600"/>
          </a:xfrm>
        </p:spPr>
        <p:txBody>
          <a:bodyPr/>
          <a:lstStyle>
            <a:lvl1pPr marL="0" indent="0">
              <a:spcBef>
                <a:spcPts val="12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3363"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9" name="Text Placeholder 8"/>
          <p:cNvSpPr>
            <a:spLocks noGrp="1"/>
          </p:cNvSpPr>
          <p:nvPr>
            <p:ph type="body" sz="quarter" idx="12"/>
          </p:nvPr>
        </p:nvSpPr>
        <p:spPr>
          <a:xfrm>
            <a:off x="6277928" y="1447800"/>
            <a:ext cx="5394960" cy="5181600"/>
          </a:xfrm>
        </p:spPr>
        <p:txBody>
          <a:bodyPr/>
          <a:lstStyle>
            <a:lvl1pPr marL="0" indent="0">
              <a:spcBef>
                <a:spcPts val="1200"/>
              </a:spcBef>
              <a:buNone/>
              <a:defRPr lang="en-US" sz="4000" kern="1200" spc="-70" baseline="0" dirty="0" smtClean="0">
                <a:solidFill>
                  <a:schemeClr val="bg1">
                    <a:lumMod val="75000"/>
                    <a:lumOff val="25000"/>
                  </a:schemeClr>
                </a:solidFill>
                <a:latin typeface="+mn-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bg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Fifth level</a:t>
            </a:r>
            <a:endParaRPr lang="en-US" dirty="0"/>
          </a:p>
        </p:txBody>
      </p:sp>
    </p:spTree>
    <p:extLst>
      <p:ext uri="{BB962C8B-B14F-4D97-AF65-F5344CB8AC3E}">
        <p14:creationId xmlns:p14="http://schemas.microsoft.com/office/powerpoint/2010/main" val="224572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Tree>
    <p:extLst>
      <p:ext uri="{BB962C8B-B14F-4D97-AF65-F5344CB8AC3E}">
        <p14:creationId xmlns:p14="http://schemas.microsoft.com/office/powerpoint/2010/main" val="290349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73124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6141323"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6141323"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336722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336722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6141323"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6141323"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336722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336722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028231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475621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475621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7" name="Text Placeholder 8"/>
          <p:cNvSpPr>
            <a:spLocks noGrp="1"/>
          </p:cNvSpPr>
          <p:nvPr>
            <p:ph type="body" sz="quarter" idx="19"/>
          </p:nvPr>
        </p:nvSpPr>
        <p:spPr>
          <a:xfrm>
            <a:off x="7533397"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8" name="Text Placeholder 8"/>
          <p:cNvSpPr>
            <a:spLocks noGrp="1"/>
          </p:cNvSpPr>
          <p:nvPr>
            <p:ph type="body" sz="quarter" idx="20"/>
          </p:nvPr>
        </p:nvSpPr>
        <p:spPr>
          <a:xfrm>
            <a:off x="7533397"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1982115"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1982115"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2720871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67858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0"/>
            <a:ext cx="12188825"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solidFill>
                <a:schemeClr val="tx1">
                  <a:alpha val="99000"/>
                </a:scheme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a:t>Slide for Developer Code</a:t>
            </a:r>
          </a:p>
        </p:txBody>
      </p:sp>
      <p:sp>
        <p:nvSpPr>
          <p:cNvPr id="5" name="Text Placeholder 4"/>
          <p:cNvSpPr>
            <a:spLocks noGrp="1"/>
          </p:cNvSpPr>
          <p:nvPr>
            <p:ph type="body" sz="quarter" idx="10"/>
          </p:nvPr>
        </p:nvSpPr>
        <p:spPr>
          <a:xfrm>
            <a:off x="518318" y="1447800"/>
            <a:ext cx="11152188" cy="5181600"/>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2755728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1644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5" name="Text Placeholder 4"/>
          <p:cNvSpPr>
            <a:spLocks noGrp="1"/>
          </p:cNvSpPr>
          <p:nvPr>
            <p:ph type="body" sz="quarter" idx="10"/>
          </p:nvPr>
        </p:nvSpPr>
        <p:spPr>
          <a:xfrm>
            <a:off x="605176" y="1684475"/>
            <a:ext cx="11149013" cy="1742015"/>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1"/>
          </p:nvPr>
        </p:nvSpPr>
        <p:spPr/>
        <p:txBody>
          <a:bodyPr/>
          <a:lstStyle/>
          <a:p>
            <a:endParaRPr lang="en-US" dirty="0">
              <a:solidFill>
                <a:srgbClr val="292929">
                  <a:tint val="75000"/>
                </a:srgbClr>
              </a:solidFill>
            </a:endParaRPr>
          </a:p>
        </p:txBody>
      </p:sp>
      <p:sp>
        <p:nvSpPr>
          <p:cNvPr id="8" name="Footer Placeholder 7"/>
          <p:cNvSpPr>
            <a:spLocks noGrp="1"/>
          </p:cNvSpPr>
          <p:nvPr>
            <p:ph type="ftr" sz="quarter" idx="12"/>
          </p:nvPr>
        </p:nvSpPr>
        <p:spPr/>
        <p:txBody>
          <a:bodyPr/>
          <a:lstStyle/>
          <a:p>
            <a:r>
              <a:rPr lang="en-US" dirty="0">
                <a:solidFill>
                  <a:srgbClr val="292929">
                    <a:tint val="75000"/>
                  </a:srgbClr>
                </a:solidFill>
              </a:rPr>
              <a:t>Microsoft Confidential</a:t>
            </a:r>
          </a:p>
        </p:txBody>
      </p:sp>
      <p:sp>
        <p:nvSpPr>
          <p:cNvPr id="9" name="Slide Number Placeholder 8"/>
          <p:cNvSpPr>
            <a:spLocks noGrp="1"/>
          </p:cNvSpPr>
          <p:nvPr>
            <p:ph type="sldNum" sz="quarter" idx="13"/>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1979537069"/>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s-ES_tradnl"/>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625561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1_Blank Color Layout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79650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619093862"/>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One Column White">
    <p:bg>
      <p:bgPr>
        <a:solidFill>
          <a:schemeClr val="bg1"/>
        </a:solidFill>
        <a:effectLst/>
      </p:bgPr>
    </p:bg>
    <p:spTree>
      <p:nvGrpSpPr>
        <p:cNvPr id="1" name=""/>
        <p:cNvGrpSpPr/>
        <p:nvPr/>
      </p:nvGrpSpPr>
      <p:grpSpPr>
        <a:xfrm>
          <a:off x="0" y="0"/>
          <a:ext cx="0" cy="0"/>
          <a:chOff x="0" y="0"/>
          <a:chExt cx="0" cy="0"/>
        </a:xfrm>
      </p:grpSpPr>
      <p:sp>
        <p:nvSpPr>
          <p:cNvPr id="7" name="Title 1"/>
          <p:cNvSpPr>
            <a:spLocks noGrp="1" noChangeAspect="1"/>
          </p:cNvSpPr>
          <p:nvPr>
            <p:ph type="title"/>
          </p:nvPr>
        </p:nvSpPr>
        <p:spPr>
          <a:xfrm>
            <a:off x="304721" y="396590"/>
            <a:ext cx="11579384" cy="812274"/>
          </a:xfrm>
          <a:prstGeom prst="rect">
            <a:avLst/>
          </a:prstGeom>
        </p:spPr>
        <p:txBody>
          <a:bodyPr lIns="0" tIns="0" rIns="0" bIns="0" anchor="ctr"/>
          <a:lstStyle>
            <a:lvl1pPr algn="l">
              <a:defRPr sz="5865">
                <a:solidFill>
                  <a:schemeClr val="tx2"/>
                </a:solidFill>
                <a:latin typeface="Segoe UI Light"/>
                <a:cs typeface="Segoe UI Light"/>
              </a:defRPr>
            </a:lvl1pPr>
          </a:lstStyle>
          <a:p>
            <a:r>
              <a:rPr lang="en-US"/>
              <a:t>Click to edit Master title style</a:t>
            </a:r>
          </a:p>
        </p:txBody>
      </p:sp>
      <p:sp>
        <p:nvSpPr>
          <p:cNvPr id="8" name="Content Placeholder 2"/>
          <p:cNvSpPr>
            <a:spLocks noGrp="1"/>
          </p:cNvSpPr>
          <p:nvPr>
            <p:ph idx="1" hasCustomPrompt="1"/>
          </p:nvPr>
        </p:nvSpPr>
        <p:spPr>
          <a:xfrm>
            <a:off x="304721" y="1304262"/>
            <a:ext cx="11579384" cy="4768519"/>
          </a:xfrm>
          <a:prstGeom prst="rect">
            <a:avLst/>
          </a:prstGeom>
        </p:spPr>
        <p:txBody>
          <a:bodyPr lIns="0" tIns="0" rIns="0" bIns="0"/>
          <a:lstStyle>
            <a:lvl1pPr marL="243761" indent="-243761">
              <a:lnSpc>
                <a:spcPct val="100000"/>
              </a:lnSpc>
              <a:spcBef>
                <a:spcPts val="667"/>
              </a:spcBef>
              <a:buFont typeface="Arial" charset="0"/>
              <a:buChar char="•"/>
              <a:defRPr sz="3199" baseline="0">
                <a:solidFill>
                  <a:schemeClr val="tx1"/>
                </a:solidFill>
                <a:latin typeface="Segoe UI Light"/>
                <a:cs typeface="Segoe UI Light"/>
              </a:defRPr>
            </a:lvl1pPr>
            <a:lvl2pPr marL="609402" indent="-243761">
              <a:lnSpc>
                <a:spcPct val="100000"/>
              </a:lnSpc>
              <a:spcBef>
                <a:spcPts val="667"/>
              </a:spcBef>
              <a:buFont typeface="Arial" panose="020B0604020202020204" pitchFamily="34" charset="0"/>
              <a:buChar char="•"/>
              <a:defRPr sz="2932">
                <a:solidFill>
                  <a:schemeClr val="tx1"/>
                </a:solidFill>
                <a:latin typeface="Segoe UI Light"/>
                <a:cs typeface="Segoe UI Light"/>
              </a:defRPr>
            </a:lvl2pPr>
            <a:lvl3pPr marL="914103" indent="-243761">
              <a:lnSpc>
                <a:spcPct val="100000"/>
              </a:lnSpc>
              <a:spcBef>
                <a:spcPts val="667"/>
              </a:spcBef>
              <a:buFont typeface="Arial"/>
              <a:buChar char="•"/>
              <a:defRPr sz="2666">
                <a:solidFill>
                  <a:schemeClr val="tx1"/>
                </a:solidFill>
                <a:latin typeface="Segoe UI Light"/>
                <a:cs typeface="Segoe UI Light"/>
              </a:defRPr>
            </a:lvl3pPr>
            <a:lvl4pPr marL="1218804" marR="0" indent="-243761" algn="l" defTabSz="1218804" rtl="0" eaLnBrk="1" fontAlgn="auto" latinLnBrk="0" hangingPunct="1">
              <a:lnSpc>
                <a:spcPct val="100000"/>
              </a:lnSpc>
              <a:spcBef>
                <a:spcPts val="667"/>
              </a:spcBef>
              <a:spcAft>
                <a:spcPts val="0"/>
              </a:spcAft>
              <a:buClrTx/>
              <a:buSzTx/>
              <a:buFont typeface="Arial"/>
              <a:buChar char="•"/>
              <a:tabLst/>
              <a:defRPr sz="2399" baseline="0">
                <a:solidFill>
                  <a:schemeClr val="tx1"/>
                </a:solidFill>
                <a:latin typeface="Segoe UI Light"/>
                <a:cs typeface="Segoe UI Light"/>
              </a:defRPr>
            </a:lvl4pPr>
            <a:lvl5pPr marL="2071966" indent="243761">
              <a:spcBef>
                <a:spcPts val="1333"/>
              </a:spcBef>
              <a:buFont typeface="Arial"/>
              <a:buChar char="•"/>
              <a:tabLst>
                <a:tab pos="2135023" algn="l"/>
              </a:tabLst>
              <a:defRPr sz="2666"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
        <p:nvSpPr>
          <p:cNvPr id="4" name="TextBox 3"/>
          <p:cNvSpPr txBox="1"/>
          <p:nvPr userDrawn="1"/>
        </p:nvSpPr>
        <p:spPr>
          <a:xfrm>
            <a:off x="297600" y="6379834"/>
            <a:ext cx="1395296"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Tree>
    <p:extLst>
      <p:ext uri="{BB962C8B-B14F-4D97-AF65-F5344CB8AC3E}">
        <p14:creationId xmlns:p14="http://schemas.microsoft.com/office/powerpoint/2010/main" val="632338915"/>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69082" y="1"/>
            <a:ext cx="8219743"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048" y="585788"/>
            <a:ext cx="1366084"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450" y="2002420"/>
            <a:ext cx="4168939"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26413950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048" y="585788"/>
            <a:ext cx="1366084"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1891" y="3962400"/>
            <a:ext cx="4163498" cy="338554"/>
          </a:xfrm>
          <a:noFill/>
        </p:spPr>
        <p:txBody>
          <a:bodyPr wrap="square" lIns="0" tIns="0" rIns="0" bIns="0">
            <a:spAutoFit/>
          </a:bodyPr>
          <a:lstStyle>
            <a:lvl1pPr marL="0" indent="0">
              <a:spcBef>
                <a:spcPts val="0"/>
              </a:spcBef>
              <a:buNone/>
              <a:defRPr sz="2199"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110" y="2425541"/>
            <a:ext cx="4166802"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5959" y="0"/>
            <a:ext cx="6962866"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865753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048" y="1435100"/>
            <a:ext cx="11015969"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1525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237" y="1434370"/>
            <a:ext cx="11015651"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10984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048" y="1435100"/>
            <a:ext cx="5210406"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8024" y="1435100"/>
            <a:ext cx="5218341"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892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110" y="457200"/>
            <a:ext cx="11015651"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048"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5505"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9320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alue prop">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3384469" y="2066306"/>
            <a:ext cx="8668986" cy="2614849"/>
          </a:xfrm>
        </p:spPr>
        <p:txBody>
          <a:bodyPr/>
          <a:lstStyle>
            <a:lvl1pPr marL="0" indent="0" algn="l">
              <a:lnSpc>
                <a:spcPct val="150000"/>
              </a:lnSpc>
              <a:buNone/>
              <a:defRPr sz="3200">
                <a:solidFill>
                  <a:schemeClr val="tx1">
                    <a:alpha val="99000"/>
                  </a:schemeClr>
                </a:solidFill>
              </a:defRPr>
            </a:lvl1pPr>
            <a:lvl2pPr algn="l">
              <a:defRPr sz="2800"/>
            </a:lvl2pPr>
            <a:lvl3pPr algn="l">
              <a:defRPr sz="2400"/>
            </a:lvl3pPr>
            <a:lvl4pPr algn="l">
              <a:defRPr sz="2000"/>
            </a:lvl4pPr>
            <a:lvl5pPr algn="l">
              <a:defRPr sz="2000"/>
            </a:lvl5pPr>
          </a:lstStyle>
          <a:p>
            <a:pPr lvl="0"/>
            <a:r>
              <a:rPr lang="en-US" dirty="0"/>
              <a:t>Value prop 1</a:t>
            </a:r>
          </a:p>
          <a:p>
            <a:pPr lvl="0"/>
            <a:r>
              <a:rPr lang="en-US" dirty="0"/>
              <a:t>Value prop 2</a:t>
            </a:r>
          </a:p>
          <a:p>
            <a:pPr lvl="0"/>
            <a:r>
              <a:rPr lang="en-US" dirty="0"/>
              <a:t>Value prop 3</a:t>
            </a:r>
          </a:p>
        </p:txBody>
      </p:sp>
      <p:sp>
        <p:nvSpPr>
          <p:cNvPr id="4" name="Text Placeholder 3"/>
          <p:cNvSpPr>
            <a:spLocks noGrp="1"/>
          </p:cNvSpPr>
          <p:nvPr>
            <p:ph type="body" sz="quarter" idx="11" hasCustomPrompt="1"/>
          </p:nvPr>
        </p:nvSpPr>
        <p:spPr>
          <a:xfrm>
            <a:off x="355601" y="2577358"/>
            <a:ext cx="2233220" cy="1592744"/>
          </a:xfrm>
        </p:spPr>
        <p:txBody>
          <a:bodyPr anchor="b"/>
          <a:lstStyle>
            <a:lvl1pPr marL="0" indent="0" algn="l">
              <a:buNone/>
              <a:defRPr sz="11500" b="1">
                <a:solidFill>
                  <a:srgbClr val="00B0F0">
                    <a:alpha val="99000"/>
                  </a:srgbClr>
                </a:solidFill>
                <a:latin typeface="Segoe UI" pitchFamily="34" charset="0"/>
                <a:ea typeface="Segoe UI" pitchFamily="34" charset="0"/>
                <a:cs typeface="Segoe UI" pitchFamily="34" charset="0"/>
              </a:defRPr>
            </a:lvl1pPr>
            <a:lvl2pPr marL="460375" indent="0">
              <a:buNone/>
              <a:defRPr>
                <a:solidFill>
                  <a:srgbClr val="00B0F0">
                    <a:alpha val="99000"/>
                  </a:srgbClr>
                </a:solidFill>
                <a:latin typeface="Segoe UI" pitchFamily="34" charset="0"/>
                <a:ea typeface="Segoe UI" pitchFamily="34" charset="0"/>
                <a:cs typeface="Segoe UI" pitchFamily="34" charset="0"/>
              </a:defRPr>
            </a:lvl2pPr>
            <a:lvl3pPr marL="855663" indent="0">
              <a:buNone/>
              <a:defRPr>
                <a:solidFill>
                  <a:srgbClr val="00B0F0">
                    <a:alpha val="99000"/>
                  </a:srgbClr>
                </a:solidFill>
                <a:latin typeface="Segoe UI" pitchFamily="34" charset="0"/>
                <a:ea typeface="Segoe UI" pitchFamily="34" charset="0"/>
                <a:cs typeface="Segoe UI" pitchFamily="34" charset="0"/>
              </a:defRPr>
            </a:lvl3pPr>
            <a:lvl4pPr marL="1258888" indent="0">
              <a:buNone/>
              <a:defRPr>
                <a:solidFill>
                  <a:srgbClr val="00B0F0">
                    <a:alpha val="99000"/>
                  </a:srgbClr>
                </a:solidFill>
                <a:latin typeface="Segoe UI" pitchFamily="34" charset="0"/>
                <a:ea typeface="Segoe UI" pitchFamily="34" charset="0"/>
                <a:cs typeface="Segoe UI" pitchFamily="34" charset="0"/>
              </a:defRPr>
            </a:lvl4pPr>
            <a:lvl5pPr marL="1604963" indent="0">
              <a:buNone/>
              <a:defRPr>
                <a:solidFill>
                  <a:srgbClr val="00B0F0">
                    <a:alpha val="99000"/>
                  </a:srgbClr>
                </a:solidFill>
                <a:latin typeface="Segoe UI" pitchFamily="34" charset="0"/>
                <a:ea typeface="Segoe UI" pitchFamily="34" charset="0"/>
                <a:cs typeface="Segoe UI" pitchFamily="34" charset="0"/>
              </a:defRPr>
            </a:lvl5pPr>
          </a:lstStyle>
          <a:p>
            <a:pPr lvl="0"/>
            <a:r>
              <a:rPr lang="en-US" dirty="0"/>
              <a:t>00</a:t>
            </a:r>
          </a:p>
        </p:txBody>
      </p:sp>
      <p:sp>
        <p:nvSpPr>
          <p:cNvPr id="2" name="Title 1"/>
          <p:cNvSpPr>
            <a:spLocks noGrp="1"/>
          </p:cNvSpPr>
          <p:nvPr>
            <p:ph type="title"/>
          </p:nvPr>
        </p:nvSpPr>
        <p:spPr>
          <a:xfrm>
            <a:off x="355601" y="3883177"/>
            <a:ext cx="2743859" cy="573850"/>
          </a:xfrm>
        </p:spPr>
        <p:txBody>
          <a:bodyPr anchor="t"/>
          <a:lstStyle>
            <a:lvl1pPr>
              <a:defRPr sz="2400">
                <a:solidFill>
                  <a:schemeClr val="tx1">
                    <a:lumMod val="50000"/>
                    <a:lumOff val="50000"/>
                    <a:alpha val="98824"/>
                  </a:schemeClr>
                </a:solidFill>
              </a:defRPr>
            </a:lvl1pPr>
          </a:lstStyle>
          <a:p>
            <a:r>
              <a:rPr lang="en-US" dirty="0"/>
              <a:t>Click to edit Master title style</a:t>
            </a:r>
          </a:p>
        </p:txBody>
      </p:sp>
      <p:sp>
        <p:nvSpPr>
          <p:cNvPr id="6" name="Date Placeholder 5"/>
          <p:cNvSpPr>
            <a:spLocks noGrp="1"/>
          </p:cNvSpPr>
          <p:nvPr>
            <p:ph type="dt" sz="half" idx="12"/>
          </p:nvPr>
        </p:nvSpPr>
        <p:spPr/>
        <p:txBody>
          <a:bodyPr/>
          <a:lstStyle/>
          <a:p>
            <a:endParaRPr lang="en-US" dirty="0">
              <a:solidFill>
                <a:srgbClr val="292929">
                  <a:tint val="75000"/>
                </a:srgbClr>
              </a:solidFill>
            </a:endParaRPr>
          </a:p>
        </p:txBody>
      </p:sp>
      <p:sp>
        <p:nvSpPr>
          <p:cNvPr id="7" name="Footer Placeholder 6"/>
          <p:cNvSpPr>
            <a:spLocks noGrp="1"/>
          </p:cNvSpPr>
          <p:nvPr>
            <p:ph type="ftr" sz="quarter" idx="13"/>
          </p:nvPr>
        </p:nvSpPr>
        <p:spPr/>
        <p:txBody>
          <a:bodyPr/>
          <a:lstStyle/>
          <a:p>
            <a:r>
              <a:rPr lang="en-US" dirty="0">
                <a:solidFill>
                  <a:srgbClr val="292929">
                    <a:tint val="75000"/>
                  </a:srgbClr>
                </a:solidFill>
              </a:rPr>
              <a:t>Microsoft Confidential</a:t>
            </a:r>
          </a:p>
        </p:txBody>
      </p:sp>
      <p:sp>
        <p:nvSpPr>
          <p:cNvPr id="8" name="Slide Number Placeholder 7"/>
          <p:cNvSpPr>
            <a:spLocks noGrp="1"/>
          </p:cNvSpPr>
          <p:nvPr>
            <p:ph type="sldNum" sz="quarter" idx="14"/>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503880444"/>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432595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8" y="457200"/>
            <a:ext cx="5506985" cy="372410"/>
          </a:xfrm>
        </p:spPr>
        <p:txBody>
          <a:bodyPr tIns="64008"/>
          <a:lstStyle>
            <a:lvl1pPr>
              <a:defRPr sz="1999"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1937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8" y="3535541"/>
            <a:ext cx="4161341" cy="338426"/>
          </a:xfrm>
        </p:spPr>
        <p:txBody>
          <a:bodyPr/>
          <a:lstStyle>
            <a:lvl1pPr marL="0" indent="0">
              <a:buNone/>
              <a:defRPr sz="21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110" y="2016460"/>
            <a:ext cx="4157279" cy="1107739"/>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2611" y="0"/>
            <a:ext cx="6856214"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35058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110" y="2873543"/>
            <a:ext cx="4158867" cy="1107739"/>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2611" y="0"/>
            <a:ext cx="6856214"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0838991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110" y="2996526"/>
            <a:ext cx="4162041" cy="861518"/>
          </a:xfrm>
        </p:spPr>
        <p:txBody>
          <a:bodyPr anchor="t"/>
          <a:lstStyle>
            <a:lvl1pPr>
              <a:defRPr sz="2799">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2611" y="0"/>
            <a:ext cx="6856214"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602765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110" y="5436192"/>
            <a:ext cx="11015651" cy="553870"/>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88825"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1060541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110" y="866351"/>
            <a:ext cx="11015651" cy="553870"/>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88825"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0693721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047" y="5689600"/>
            <a:ext cx="5366130" cy="307648"/>
          </a:xfrm>
        </p:spPr>
        <p:txBody>
          <a:bodyPr/>
          <a:lstStyle>
            <a:lvl1pPr marL="0" indent="0" algn="ctr">
              <a:spcBef>
                <a:spcPts val="0"/>
              </a:spcBef>
              <a:buNone/>
              <a:defRPr sz="1999"/>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0235" y="5689600"/>
            <a:ext cx="5366130" cy="307648"/>
          </a:xfrm>
        </p:spPr>
        <p:txBody>
          <a:bodyPr/>
          <a:lstStyle>
            <a:lvl1pPr marL="0" indent="0" algn="ctr">
              <a:spcBef>
                <a:spcPts val="0"/>
              </a:spcBef>
              <a:buNone/>
              <a:defRPr sz="1999"/>
            </a:lvl1pPr>
          </a:lstStyle>
          <a:p>
            <a:pPr lvl="0"/>
            <a:r>
              <a:rPr lang="en-US"/>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110" y="457200"/>
            <a:ext cx="11015651" cy="553870"/>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460" y="2025650"/>
            <a:ext cx="5366130"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0235" y="2025650"/>
            <a:ext cx="5366130"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4609813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462" y="5689600"/>
            <a:ext cx="3474132" cy="307648"/>
          </a:xfrm>
        </p:spPr>
        <p:txBody>
          <a:bodyPr/>
          <a:lstStyle>
            <a:lvl1pPr marL="0" indent="0" algn="ctr">
              <a:spcBef>
                <a:spcPts val="0"/>
              </a:spcBef>
              <a:buNone/>
              <a:defRPr sz="1999"/>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7505" y="5689600"/>
            <a:ext cx="3474132" cy="307648"/>
          </a:xfrm>
        </p:spPr>
        <p:txBody>
          <a:bodyPr/>
          <a:lstStyle>
            <a:lvl1pPr marL="0" indent="0" algn="ctr">
              <a:spcBef>
                <a:spcPts val="0"/>
              </a:spcBef>
              <a:buNone/>
              <a:defRPr sz="1999"/>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2233" y="5689600"/>
            <a:ext cx="3474132" cy="307648"/>
          </a:xfrm>
        </p:spPr>
        <p:txBody>
          <a:bodyPr/>
          <a:lstStyle>
            <a:lvl1pPr marL="0" indent="0" algn="ctr">
              <a:spcBef>
                <a:spcPts val="0"/>
              </a:spcBef>
              <a:buNone/>
              <a:defRPr sz="1999"/>
            </a:lvl1pPr>
          </a:lstStyle>
          <a:p>
            <a:pPr lvl="0"/>
            <a:r>
              <a:rPr lang="en-US"/>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110" y="457200"/>
            <a:ext cx="11015651" cy="553870"/>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460" y="2025650"/>
            <a:ext cx="3473815" cy="3474720"/>
          </a:xfrm>
          <a:blipFill>
            <a:blip r:embed="rId2"/>
            <a:stretch>
              <a:fillRect/>
            </a:stretch>
          </a:blipFill>
        </p:spPr>
        <p:txBody>
          <a:bodyPr lIns="0" tIns="0" rIns="0" bIns="1005840" anchor="ctr" anchorCtr="0">
            <a:noAutofit/>
          </a:bodyPr>
          <a:lstStyle>
            <a:lvl1pPr marL="0" marR="0" indent="0" algn="ctr"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7822" y="2025650"/>
            <a:ext cx="3473815" cy="3474720"/>
          </a:xfrm>
          <a:blipFill>
            <a:blip r:embed="rId2"/>
            <a:stretch>
              <a:fillRect/>
            </a:stretch>
          </a:blipFill>
        </p:spPr>
        <p:txBody>
          <a:bodyPr lIns="0" tIns="0" rIns="0" bIns="1005840" anchor="ctr" anchorCtr="0">
            <a:noAutofit/>
          </a:bodyPr>
          <a:lstStyle>
            <a:lvl1pPr marL="0" marR="0" indent="0" algn="ctr"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2391" y="2025650"/>
            <a:ext cx="3473815" cy="3474720"/>
          </a:xfrm>
          <a:blipFill>
            <a:blip r:embed="rId2"/>
            <a:stretch>
              <a:fillRect/>
            </a:stretch>
          </a:blipFill>
        </p:spPr>
        <p:txBody>
          <a:bodyPr lIns="0" tIns="0" rIns="0" bIns="1005840" anchor="ctr" anchorCtr="0">
            <a:noAutofit/>
          </a:bodyPr>
          <a:lstStyle>
            <a:lvl1pPr marL="0" marR="0" indent="0" algn="ctr"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9720623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461" y="4753938"/>
            <a:ext cx="2532228" cy="307648"/>
          </a:xfrm>
        </p:spPr>
        <p:txBody>
          <a:bodyPr/>
          <a:lstStyle>
            <a:lvl1pPr marL="0" indent="0" algn="ctr">
              <a:spcBef>
                <a:spcPts val="0"/>
              </a:spcBef>
              <a:buNone/>
              <a:defRPr sz="1999"/>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019" y="4753938"/>
            <a:ext cx="2532228" cy="307648"/>
          </a:xfrm>
        </p:spPr>
        <p:txBody>
          <a:bodyPr/>
          <a:lstStyle>
            <a:lvl1pPr marL="0" indent="0" algn="ctr">
              <a:spcBef>
                <a:spcPts val="0"/>
              </a:spcBef>
              <a:buNone/>
              <a:defRPr sz="1999"/>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3578" y="4753938"/>
            <a:ext cx="2532228" cy="307648"/>
          </a:xfrm>
        </p:spPr>
        <p:txBody>
          <a:bodyPr/>
          <a:lstStyle>
            <a:lvl1pPr marL="0" indent="0" algn="ctr">
              <a:spcBef>
                <a:spcPts val="0"/>
              </a:spcBef>
              <a:buNone/>
              <a:defRPr sz="1999"/>
            </a:lvl1pPr>
          </a:lstStyle>
          <a:p>
            <a:pPr lvl="0"/>
            <a:r>
              <a:rPr lang="en-US"/>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4137" y="4753938"/>
            <a:ext cx="2532228" cy="307648"/>
          </a:xfrm>
        </p:spPr>
        <p:txBody>
          <a:bodyPr/>
          <a:lstStyle>
            <a:lvl1pPr marL="0" indent="0" algn="ctr">
              <a:spcBef>
                <a:spcPts val="0"/>
              </a:spcBef>
              <a:buNone/>
              <a:defRPr sz="1999"/>
            </a:lvl1pPr>
          </a:lstStyle>
          <a:p>
            <a:pPr lvl="0"/>
            <a:r>
              <a:rPr lang="en-US"/>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110" y="457200"/>
            <a:ext cx="11015651" cy="553870"/>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460" y="2025650"/>
            <a:ext cx="2532228" cy="2532888"/>
          </a:xfrm>
          <a:blipFill>
            <a:blip r:embed="rId2"/>
            <a:stretch>
              <a:fillRect/>
            </a:stretch>
          </a:blipFill>
        </p:spPr>
        <p:txBody>
          <a:bodyPr lIns="0" tIns="0" rIns="0" bIns="731520" anchor="ctr" anchorCtr="0">
            <a:noAutofit/>
          </a:bodyPr>
          <a:lstStyle>
            <a:lvl1pPr marL="0" marR="0" indent="0" algn="ctr"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019" y="2025650"/>
            <a:ext cx="2532228" cy="2532888"/>
          </a:xfrm>
          <a:blipFill>
            <a:blip r:embed="rId2"/>
            <a:stretch>
              <a:fillRect/>
            </a:stretch>
          </a:blipFill>
        </p:spPr>
        <p:txBody>
          <a:bodyPr lIns="0" tIns="0" rIns="0" bIns="731520" anchor="ctr" anchorCtr="0">
            <a:noAutofit/>
          </a:bodyPr>
          <a:lstStyle>
            <a:lvl1pPr marL="0" marR="0" indent="0" algn="ctr"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3578" y="2025650"/>
            <a:ext cx="2532228" cy="2532888"/>
          </a:xfrm>
          <a:blipFill>
            <a:blip r:embed="rId2"/>
            <a:stretch>
              <a:fillRect/>
            </a:stretch>
          </a:blipFill>
        </p:spPr>
        <p:txBody>
          <a:bodyPr lIns="0" tIns="0" rIns="0" bIns="731520" anchor="ctr" anchorCtr="0">
            <a:noAutofit/>
          </a:bodyPr>
          <a:lstStyle>
            <a:lvl1pPr marL="0" marR="0" indent="0" algn="ctr"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1532" y="2025650"/>
            <a:ext cx="2532228" cy="2532888"/>
          </a:xfrm>
          <a:blipFill>
            <a:blip r:embed="rId2"/>
            <a:stretch>
              <a:fillRect/>
            </a:stretch>
          </a:blipFill>
        </p:spPr>
        <p:txBody>
          <a:bodyPr lIns="0" tIns="0" rIns="0" bIns="731520" anchor="ctr" anchorCtr="0">
            <a:noAutofit/>
          </a:bodyPr>
          <a:lstStyle>
            <a:lvl1pPr marL="0" marR="0" indent="0" algn="ctr"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4882959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solidFill>
                <a:srgbClr val="292929">
                  <a:tint val="75000"/>
                </a:srgbClr>
              </a:solidFill>
            </a:endParaRPr>
          </a:p>
        </p:txBody>
      </p:sp>
      <p:sp>
        <p:nvSpPr>
          <p:cNvPr id="4" name="Footer Placeholder 3"/>
          <p:cNvSpPr>
            <a:spLocks noGrp="1"/>
          </p:cNvSpPr>
          <p:nvPr>
            <p:ph type="ftr" sz="quarter" idx="11"/>
          </p:nvPr>
        </p:nvSpPr>
        <p:spPr/>
        <p:txBody>
          <a:bodyPr/>
          <a:lstStyle/>
          <a:p>
            <a:r>
              <a:rPr lang="en-US" dirty="0">
                <a:solidFill>
                  <a:srgbClr val="292929">
                    <a:tint val="75000"/>
                  </a:srgbClr>
                </a:solidFill>
              </a:rPr>
              <a:t>Microsoft Confidential</a:t>
            </a:r>
          </a:p>
        </p:txBody>
      </p:sp>
      <p:sp>
        <p:nvSpPr>
          <p:cNvPr id="5" name="Slide Number Placeholder 4"/>
          <p:cNvSpPr>
            <a:spLocks noGrp="1"/>
          </p:cNvSpPr>
          <p:nvPr>
            <p:ph type="sldNum" sz="quarter" idx="12"/>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2120455010"/>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3187" y="2017713"/>
            <a:ext cx="3493178" cy="307648"/>
          </a:xfrm>
        </p:spPr>
        <p:txBody>
          <a:bodyPr/>
          <a:lstStyle>
            <a:lvl1pPr marL="0" indent="0">
              <a:buFontTx/>
              <a:buNone/>
              <a:defRPr sz="1999"/>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460" y="1436688"/>
            <a:ext cx="7251399"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87575574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048" y="2305840"/>
            <a:ext cx="3468053" cy="1107739"/>
          </a:xfrm>
        </p:spPr>
        <p:txBody>
          <a:bodyPr/>
          <a:lstStyle>
            <a:lvl1pPr>
              <a:defRPr sz="3599">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4894" y="2447039"/>
            <a:ext cx="6959375" cy="369204"/>
          </a:xfrm>
        </p:spPr>
        <p:txBody>
          <a:bodyPr/>
          <a:lstStyle>
            <a:lvl1pPr marL="0" indent="0">
              <a:spcAft>
                <a:spcPts val="1200"/>
              </a:spcAft>
              <a:buNone/>
              <a:defRPr sz="2399"/>
            </a:lvl1pPr>
            <a:lvl2pPr marL="228531"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111" y="2017713"/>
            <a:ext cx="3476419"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6990" y="2017713"/>
            <a:ext cx="6959375"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84463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4966"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7029" y="3212033"/>
            <a:ext cx="6667921" cy="430759"/>
          </a:xfrm>
        </p:spPr>
        <p:txBody>
          <a:bodyPr anchor="ctr" anchorCtr="0"/>
          <a:lstStyle>
            <a:lvl1pPr marL="0" indent="0">
              <a:spcAft>
                <a:spcPts val="1200"/>
              </a:spcAft>
              <a:buNone/>
              <a:defRPr sz="2799"/>
            </a:lvl1pPr>
            <a:lvl2pPr marL="228531"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110" y="3150478"/>
            <a:ext cx="3182808" cy="55387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1689045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4966"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7029" y="3212033"/>
            <a:ext cx="6667921" cy="430759"/>
          </a:xfrm>
        </p:spPr>
        <p:txBody>
          <a:bodyPr anchor="ctr" anchorCtr="0"/>
          <a:lstStyle>
            <a:lvl1pPr marL="0" indent="0">
              <a:spcAft>
                <a:spcPts val="1200"/>
              </a:spcAft>
              <a:buNone/>
              <a:defRPr sz="2799"/>
            </a:lvl1pPr>
            <a:lvl2pPr marL="228531"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110" y="3150478"/>
            <a:ext cx="3182808" cy="55387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8665934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4966"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0601" y="3212034"/>
            <a:ext cx="6665764" cy="43075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0" y="3150478"/>
            <a:ext cx="3181198" cy="553870"/>
          </a:xfrm>
        </p:spPr>
        <p:txBody>
          <a:bodyPr anchor="ctr"/>
          <a:lstStyle>
            <a:lvl1pPr>
              <a:defRPr/>
            </a:lvl1pPr>
          </a:lstStyle>
          <a:p>
            <a:r>
              <a:rPr lang="en-US"/>
              <a:t>Title</a:t>
            </a:r>
          </a:p>
        </p:txBody>
      </p:sp>
    </p:spTree>
    <p:extLst>
      <p:ext uri="{BB962C8B-B14F-4D97-AF65-F5344CB8AC3E}">
        <p14:creationId xmlns:p14="http://schemas.microsoft.com/office/powerpoint/2010/main" val="32361589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19"/>
            <a:ext cx="9141619" cy="338554"/>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88330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19"/>
            <a:ext cx="9141619" cy="338554"/>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66566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71911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48388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35778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n-shaded Two Column List with Bullets and Column Title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15935" y="1032831"/>
            <a:ext cx="11109900" cy="271085"/>
          </a:xfrm>
        </p:spPr>
        <p:txBody>
          <a:bodyPr anchor="t" anchorCtr="0">
            <a:noAutofit/>
          </a:bodyPr>
          <a:lstStyle>
            <a:lvl1pPr marL="0" indent="0">
              <a:lnSpc>
                <a:spcPct val="90000"/>
              </a:lnSpc>
              <a:spcBef>
                <a:spcPts val="0"/>
              </a:spcBef>
              <a:buNone/>
              <a:defRPr sz="1600" b="1" cap="all" baseline="0"/>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562087" y="2147096"/>
            <a:ext cx="5313197" cy="2142125"/>
          </a:xfrm>
        </p:spPr>
        <p:txBody>
          <a:bodyPr/>
          <a:lstStyle>
            <a:lvl1pPr marL="281770" indent="-281770">
              <a:lnSpc>
                <a:spcPct val="100000"/>
              </a:lnSpc>
              <a:spcAft>
                <a:spcPts val="1200"/>
              </a:spcAft>
              <a:defRPr sz="2000"/>
            </a:lvl1pPr>
            <a:lvl2pPr marL="562218" indent="-265896">
              <a:lnSpc>
                <a:spcPct val="100000"/>
              </a:lnSpc>
              <a:spcAft>
                <a:spcPts val="1200"/>
              </a:spcAft>
              <a:defRPr sz="1800"/>
            </a:lvl2pPr>
            <a:lvl3pPr marL="813562" indent="-243407">
              <a:lnSpc>
                <a:spcPct val="100000"/>
              </a:lnSpc>
              <a:spcAft>
                <a:spcPts val="1200"/>
              </a:spcAft>
              <a:defRPr sz="1600"/>
            </a:lvl3pPr>
            <a:lvl4pPr marL="1050354" indent="-228856">
              <a:lnSpc>
                <a:spcPct val="100000"/>
              </a:lnSpc>
              <a:spcAft>
                <a:spcPts val="1200"/>
              </a:spcAft>
              <a:defRPr sz="1600"/>
            </a:lvl4pPr>
            <a:lvl5pPr marL="1279210" indent="-206367">
              <a:lnSpc>
                <a:spcPct val="100000"/>
              </a:lnSpc>
              <a:spcAft>
                <a:spcPts val="1200"/>
              </a:spcAft>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509985" y="2147096"/>
            <a:ext cx="5131398" cy="2179058"/>
          </a:xfrm>
        </p:spPr>
        <p:txBody>
          <a:bodyPr vert="horz" wrap="square" lIns="0" tIns="0" rIns="0" bIns="0" rtlCol="0">
            <a:spAutoFit/>
          </a:bodyPr>
          <a:lstStyle>
            <a:lvl1pPr>
              <a:spcAft>
                <a:spcPts val="1200"/>
              </a:spcAft>
              <a:defRPr lang="en-US" sz="2000" smtClean="0"/>
            </a:lvl1pPr>
            <a:lvl2pPr>
              <a:spcAft>
                <a:spcPts val="1200"/>
              </a:spcAft>
              <a:defRPr lang="en-US" sz="1800" smtClean="0"/>
            </a:lvl2pPr>
            <a:lvl3pPr>
              <a:spcAft>
                <a:spcPts val="1200"/>
              </a:spcAft>
              <a:defRPr lang="en-US" sz="1600" smtClean="0"/>
            </a:lvl3pPr>
            <a:lvl4pPr>
              <a:spcAft>
                <a:spcPts val="1200"/>
              </a:spcAft>
              <a:defRPr lang="en-US" smtClean="0"/>
            </a:lvl4pPr>
            <a:lvl5pPr>
              <a:spcAft>
                <a:spcPts val="1200"/>
              </a:spcAft>
              <a:defRPr lang="en-US" dirty="0"/>
            </a:lvl5pPr>
          </a:lstStyle>
          <a:p>
            <a:pPr marL="281770" lvl="0" indent="-281770">
              <a:lnSpc>
                <a:spcPct val="100000"/>
              </a:lnSpc>
              <a:spcAft>
                <a:spcPts val="1200"/>
              </a:spcAft>
            </a:pPr>
            <a:r>
              <a:rPr lang="en-US"/>
              <a:t>Click to edit Master text styles</a:t>
            </a:r>
          </a:p>
          <a:p>
            <a:pPr marL="562218" lvl="1" indent="-265896">
              <a:lnSpc>
                <a:spcPct val="100000"/>
              </a:lnSpc>
              <a:spcAft>
                <a:spcPts val="1200"/>
              </a:spcAft>
            </a:pPr>
            <a:r>
              <a:rPr lang="en-US"/>
              <a:t>Second level</a:t>
            </a:r>
          </a:p>
          <a:p>
            <a:pPr marL="813562" lvl="2" indent="-243407">
              <a:lnSpc>
                <a:spcPct val="100000"/>
              </a:lnSpc>
              <a:spcAft>
                <a:spcPts val="1200"/>
              </a:spcAft>
            </a:pPr>
            <a:r>
              <a:rPr lang="en-US"/>
              <a:t>Third level</a:t>
            </a:r>
          </a:p>
          <a:p>
            <a:pPr marL="1050354" lvl="3" indent="-228856">
              <a:lnSpc>
                <a:spcPct val="100000"/>
              </a:lnSpc>
              <a:spcAft>
                <a:spcPts val="1200"/>
              </a:spcAft>
            </a:pPr>
            <a:r>
              <a:rPr lang="en-US"/>
              <a:t>Fourth level</a:t>
            </a:r>
          </a:p>
          <a:p>
            <a:pPr marL="1279210" lvl="4" indent="-206367">
              <a:lnSpc>
                <a:spcPct val="100000"/>
              </a:lnSpc>
              <a:spcAft>
                <a:spcPts val="1200"/>
              </a:spcAft>
            </a:pPr>
            <a:r>
              <a:rPr lang="en-US"/>
              <a:t>Fifth level</a:t>
            </a:r>
            <a:endParaRPr lang="en-US" dirty="0"/>
          </a:p>
        </p:txBody>
      </p:sp>
      <p:sp>
        <p:nvSpPr>
          <p:cNvPr id="12" name="Content Placeholder 11"/>
          <p:cNvSpPr>
            <a:spLocks noGrp="1"/>
          </p:cNvSpPr>
          <p:nvPr>
            <p:ph sz="quarter" idx="12"/>
          </p:nvPr>
        </p:nvSpPr>
        <p:spPr>
          <a:xfrm>
            <a:off x="561405" y="1756125"/>
            <a:ext cx="5335394" cy="276999"/>
          </a:xfrm>
        </p:spPr>
        <p:txBody>
          <a:bodyPr/>
          <a:lstStyle>
            <a:lvl1pPr marL="0" indent="0">
              <a:buNone/>
              <a:defRPr sz="2000" b="1" cap="all" baseline="0"/>
            </a:lvl1pPr>
          </a:lstStyle>
          <a:p>
            <a:pPr lvl="0"/>
            <a:r>
              <a:rPr lang="en-US"/>
              <a:t>Click to edit Master text styles</a:t>
            </a:r>
          </a:p>
        </p:txBody>
      </p:sp>
      <p:sp>
        <p:nvSpPr>
          <p:cNvPr id="14" name="Content Placeholder 13"/>
          <p:cNvSpPr>
            <a:spLocks noGrp="1"/>
          </p:cNvSpPr>
          <p:nvPr>
            <p:ph sz="quarter" idx="13"/>
          </p:nvPr>
        </p:nvSpPr>
        <p:spPr>
          <a:xfrm>
            <a:off x="6470036" y="1756125"/>
            <a:ext cx="5182103" cy="276999"/>
          </a:xfrm>
        </p:spPr>
        <p:txBody>
          <a:bodyPr/>
          <a:lstStyle>
            <a:lvl1pPr marL="0" indent="0">
              <a:buNone/>
              <a:defRPr lang="en-US" sz="2000" b="1" kern="1200" cap="all" baseline="0" dirty="0">
                <a:solidFill>
                  <a:schemeClr val="tx1">
                    <a:lumMod val="75000"/>
                    <a:lumOff val="25000"/>
                    <a:alpha val="99000"/>
                  </a:schemeClr>
                </a:solidFill>
                <a:latin typeface="+mn-lt"/>
                <a:ea typeface="+mn-ea"/>
                <a:cs typeface="+mn-cs"/>
              </a:defRPr>
            </a:lvl1pPr>
          </a:lstStyle>
          <a:p>
            <a:pPr marL="0" lvl="0" indent="0" algn="l" defTabSz="914363" rtl="0" eaLnBrk="1" latinLnBrk="0" hangingPunct="1">
              <a:lnSpc>
                <a:spcPct val="90000"/>
              </a:lnSpc>
              <a:spcBef>
                <a:spcPct val="20000"/>
              </a:spcBef>
              <a:buClr>
                <a:srgbClr val="00DCFF"/>
              </a:buClr>
              <a:buSzPct val="90000"/>
              <a:buFont typeface="Arial" pitchFamily="34" charset="0"/>
              <a:buNone/>
            </a:pPr>
            <a:r>
              <a:rPr lang="en-US"/>
              <a:t>Click to edit Master text styles</a:t>
            </a:r>
          </a:p>
        </p:txBody>
      </p:sp>
      <p:sp>
        <p:nvSpPr>
          <p:cNvPr id="15"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2" name="Date Placeholder 1"/>
          <p:cNvSpPr>
            <a:spLocks noGrp="1"/>
          </p:cNvSpPr>
          <p:nvPr>
            <p:ph type="dt" sz="half" idx="14"/>
          </p:nvPr>
        </p:nvSpPr>
        <p:spPr/>
        <p:txBody>
          <a:bodyPr/>
          <a:lstStyle/>
          <a:p>
            <a:endParaRPr lang="en-US" dirty="0">
              <a:solidFill>
                <a:srgbClr val="292929">
                  <a:tint val="75000"/>
                </a:srgbClr>
              </a:solidFill>
            </a:endParaRPr>
          </a:p>
        </p:txBody>
      </p:sp>
      <p:sp>
        <p:nvSpPr>
          <p:cNvPr id="5" name="Footer Placeholder 4"/>
          <p:cNvSpPr>
            <a:spLocks noGrp="1"/>
          </p:cNvSpPr>
          <p:nvPr>
            <p:ph type="ftr" sz="quarter" idx="15"/>
          </p:nvPr>
        </p:nvSpPr>
        <p:spPr/>
        <p:txBody>
          <a:bodyPr/>
          <a:lstStyle/>
          <a:p>
            <a:r>
              <a:rPr lang="en-US" dirty="0">
                <a:solidFill>
                  <a:srgbClr val="292929">
                    <a:tint val="75000"/>
                  </a:srgbClr>
                </a:solidFill>
              </a:rPr>
              <a:t>Microsoft Confidential</a:t>
            </a:r>
          </a:p>
        </p:txBody>
      </p:sp>
      <p:sp>
        <p:nvSpPr>
          <p:cNvPr id="7" name="Slide Number Placeholder 6"/>
          <p:cNvSpPr>
            <a:spLocks noGrp="1"/>
          </p:cNvSpPr>
          <p:nvPr>
            <p:ph type="sldNum" sz="quarter" idx="16"/>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3005449051"/>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594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79612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110" y="1436689"/>
            <a:ext cx="11015651"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553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048" y="585788"/>
            <a:ext cx="1365889"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048" y="6161316"/>
            <a:ext cx="4480957"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01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364824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048" y="1436689"/>
            <a:ext cx="11015969"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9"/>
            <a:ext cx="12188826"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436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509130"/>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784976"/>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2697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C143-2CE6-4BD9-A7C3-CA1DFDFD8BE5}"/>
              </a:ext>
            </a:extLst>
          </p:cNvPr>
          <p:cNvSpPr>
            <a:spLocks noGrp="1"/>
          </p:cNvSpPr>
          <p:nvPr>
            <p:ph type="ctrTitle"/>
          </p:nvPr>
        </p:nvSpPr>
        <p:spPr>
          <a:xfrm>
            <a:off x="1523603" y="1663945"/>
            <a:ext cx="9141619" cy="1846018"/>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E5CEE3E1-3945-415A-A985-7F652D4BF07A}"/>
              </a:ext>
            </a:extLst>
          </p:cNvPr>
          <p:cNvSpPr>
            <a:spLocks noGrp="1"/>
          </p:cNvSpPr>
          <p:nvPr>
            <p:ph type="subTitle" idx="1"/>
          </p:nvPr>
        </p:nvSpPr>
        <p:spPr>
          <a:xfrm>
            <a:off x="1523603" y="3602038"/>
            <a:ext cx="9141619" cy="369204"/>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9837AD-AB62-4530-8093-01FB350308B3}"/>
              </a:ext>
            </a:extLst>
          </p:cNvPr>
          <p:cNvSpPr>
            <a:spLocks noGrp="1"/>
          </p:cNvSpPr>
          <p:nvPr>
            <p:ph type="dt" sz="half" idx="10"/>
          </p:nvPr>
        </p:nvSpPr>
        <p:spPr/>
        <p:txBody>
          <a:bodyPr/>
          <a:lstStyle/>
          <a:p>
            <a:fld id="{7E436476-A7BC-4FC6-948F-097D000F204F}" type="datetimeFigureOut">
              <a:rPr lang="en-US" smtClean="0"/>
              <a:t>8/12/2019</a:t>
            </a:fld>
            <a:endParaRPr lang="en-US"/>
          </a:p>
        </p:txBody>
      </p:sp>
      <p:sp>
        <p:nvSpPr>
          <p:cNvPr id="5" name="Footer Placeholder 4">
            <a:extLst>
              <a:ext uri="{FF2B5EF4-FFF2-40B4-BE49-F238E27FC236}">
                <a16:creationId xmlns:a16="http://schemas.microsoft.com/office/drawing/2014/main" id="{999D9444-B9F8-4ED7-9986-379410C68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C40B07-CAA7-43A6-B20F-FF3C7DF1EDCC}"/>
              </a:ext>
            </a:extLst>
          </p:cNvPr>
          <p:cNvSpPr>
            <a:spLocks noGrp="1"/>
          </p:cNvSpPr>
          <p:nvPr>
            <p:ph type="sldNum" sz="quarter" idx="12"/>
          </p:nvPr>
        </p:nvSpPr>
        <p:spPr/>
        <p:txBody>
          <a:bodyPr/>
          <a:lstStyle/>
          <a:p>
            <a:fld id="{3C3B5AF7-DC49-4AFF-BD12-434ACFB2CE58}" type="slidenum">
              <a:rPr lang="en-US" smtClean="0"/>
              <a:t>‹#›</a:t>
            </a:fld>
            <a:endParaRPr lang="en-US"/>
          </a:p>
        </p:txBody>
      </p:sp>
    </p:spTree>
    <p:extLst>
      <p:ext uri="{BB962C8B-B14F-4D97-AF65-F5344CB8AC3E}">
        <p14:creationId xmlns:p14="http://schemas.microsoft.com/office/powerpoint/2010/main" val="3025418676"/>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3717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CD22-5706-437D-AED1-B7BB405497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F26768-813D-43A5-AA99-E586E68CD8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4030BE-EBC5-4315-8F15-7AA73376F034}"/>
              </a:ext>
            </a:extLst>
          </p:cNvPr>
          <p:cNvSpPr>
            <a:spLocks noGrp="1"/>
          </p:cNvSpPr>
          <p:nvPr>
            <p:ph type="dt" sz="half" idx="10"/>
          </p:nvPr>
        </p:nvSpPr>
        <p:spPr/>
        <p:txBody>
          <a:bodyPr/>
          <a:lstStyle/>
          <a:p>
            <a:fld id="{6229980B-02E6-420A-BAE4-7504552E7F42}" type="datetimeFigureOut">
              <a:rPr lang="en-US" smtClean="0"/>
              <a:t>8/12/2019</a:t>
            </a:fld>
            <a:endParaRPr lang="en-US"/>
          </a:p>
        </p:txBody>
      </p:sp>
      <p:sp>
        <p:nvSpPr>
          <p:cNvPr id="5" name="Footer Placeholder 4">
            <a:extLst>
              <a:ext uri="{FF2B5EF4-FFF2-40B4-BE49-F238E27FC236}">
                <a16:creationId xmlns:a16="http://schemas.microsoft.com/office/drawing/2014/main" id="{DF0D5213-75CB-4DC9-BAA4-070AE0402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8F7BB1-15D7-4143-96B1-DFBE826A50C8}"/>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37391322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srgbClr val="292929">
                  <a:tint val="75000"/>
                </a:srgbClr>
              </a:solidFill>
            </a:endParaRPr>
          </a:p>
        </p:txBody>
      </p:sp>
      <p:sp>
        <p:nvSpPr>
          <p:cNvPr id="3" name="Footer Placeholder 2"/>
          <p:cNvSpPr>
            <a:spLocks noGrp="1"/>
          </p:cNvSpPr>
          <p:nvPr>
            <p:ph type="ftr" sz="quarter" idx="11"/>
          </p:nvPr>
        </p:nvSpPr>
        <p:spPr/>
        <p:txBody>
          <a:bodyPr/>
          <a:lstStyle/>
          <a:p>
            <a:r>
              <a:rPr lang="en-US" dirty="0">
                <a:solidFill>
                  <a:srgbClr val="292929">
                    <a:tint val="75000"/>
                  </a:srgbClr>
                </a:solidFill>
              </a:rPr>
              <a:t>Microsoft Confidential</a:t>
            </a:r>
          </a:p>
        </p:txBody>
      </p:sp>
      <p:sp>
        <p:nvSpPr>
          <p:cNvPr id="4" name="Slide Number Placeholder 3"/>
          <p:cNvSpPr>
            <a:spLocks noGrp="1"/>
          </p:cNvSpPr>
          <p:nvPr>
            <p:ph type="sldNum" sz="quarter" idx="12"/>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995504678"/>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8EAAD-78C6-4F0C-A0D0-E47AD1FF9F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7EA7D5-397E-42FE-9C59-B5D8811DE6F5}"/>
              </a:ext>
            </a:extLst>
          </p:cNvPr>
          <p:cNvSpPr>
            <a:spLocks noGrp="1"/>
          </p:cNvSpPr>
          <p:nvPr>
            <p:ph sz="half" idx="1"/>
          </p:nvPr>
        </p:nvSpPr>
        <p:spPr>
          <a:xfrm>
            <a:off x="837982" y="1825625"/>
            <a:ext cx="5180251"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1AD90A-9E34-4B0B-87F8-6E2466866977}"/>
              </a:ext>
            </a:extLst>
          </p:cNvPr>
          <p:cNvSpPr>
            <a:spLocks noGrp="1"/>
          </p:cNvSpPr>
          <p:nvPr>
            <p:ph sz="half" idx="2"/>
          </p:nvPr>
        </p:nvSpPr>
        <p:spPr>
          <a:xfrm>
            <a:off x="6170592" y="1825625"/>
            <a:ext cx="5180251"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78CBC3-6DA2-49AD-BF88-D3723DF40A0A}"/>
              </a:ext>
            </a:extLst>
          </p:cNvPr>
          <p:cNvSpPr>
            <a:spLocks noGrp="1"/>
          </p:cNvSpPr>
          <p:nvPr>
            <p:ph type="dt" sz="half" idx="10"/>
          </p:nvPr>
        </p:nvSpPr>
        <p:spPr/>
        <p:txBody>
          <a:bodyPr/>
          <a:lstStyle/>
          <a:p>
            <a:fld id="{6229980B-02E6-420A-BAE4-7504552E7F42}" type="datetimeFigureOut">
              <a:rPr lang="en-US" smtClean="0"/>
              <a:t>8/12/2019</a:t>
            </a:fld>
            <a:endParaRPr lang="en-US"/>
          </a:p>
        </p:txBody>
      </p:sp>
      <p:sp>
        <p:nvSpPr>
          <p:cNvPr id="6" name="Footer Placeholder 5">
            <a:extLst>
              <a:ext uri="{FF2B5EF4-FFF2-40B4-BE49-F238E27FC236}">
                <a16:creationId xmlns:a16="http://schemas.microsoft.com/office/drawing/2014/main" id="{9E46A73E-B92A-460C-9B7C-AE660DED9F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011FE7-71AE-489D-A4E7-F039076EBCED}"/>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1596050511"/>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337" y="286381"/>
            <a:ext cx="11650488" cy="927940"/>
          </a:xfrm>
          <a:prstGeom prst="rect">
            <a:avLst/>
          </a:prstGeom>
        </p:spPr>
        <p:txBody>
          <a:bodyPr>
            <a:normAutofit/>
          </a:bodyPr>
          <a:lstStyle>
            <a:lvl1pPr algn="l">
              <a:defRPr sz="4799"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371092559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divd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69964" y="2236721"/>
            <a:ext cx="10242549" cy="1592744"/>
          </a:xfrm>
        </p:spPr>
        <p:txBody>
          <a:bodyPr anchor="ctr">
            <a:spAutoFit/>
          </a:bodyPr>
          <a:lstStyle>
            <a:lvl1pPr algn="ctr">
              <a:lnSpc>
                <a:spcPct val="90000"/>
              </a:lnSpc>
              <a:defRPr sz="11500" b="1" u="none" spc="-300" baseline="0">
                <a:solidFill>
                  <a:schemeClr val="tx1">
                    <a:alpha val="99000"/>
                  </a:schemeClr>
                </a:solidFill>
                <a:latin typeface="+mn-lt"/>
              </a:defRPr>
            </a:lvl1pPr>
          </a:lstStyle>
          <a:p>
            <a:r>
              <a:rPr lang="en-US" dirty="0"/>
              <a:t>Section Title</a:t>
            </a:r>
          </a:p>
        </p:txBody>
      </p:sp>
      <p:sp>
        <p:nvSpPr>
          <p:cNvPr id="4" name="Text Placeholder 3"/>
          <p:cNvSpPr>
            <a:spLocks noGrp="1"/>
          </p:cNvSpPr>
          <p:nvPr>
            <p:ph type="body" sz="quarter" idx="10"/>
          </p:nvPr>
        </p:nvSpPr>
        <p:spPr>
          <a:xfrm>
            <a:off x="969964" y="4037756"/>
            <a:ext cx="10242549" cy="387798"/>
          </a:xfrm>
        </p:spPr>
        <p:txBody>
          <a:bodyPr/>
          <a:lstStyle>
            <a:lvl1pPr marL="0" indent="0" algn="ctr">
              <a:buNone/>
              <a:defRPr sz="2800"/>
            </a:lvl1pPr>
            <a:lvl2pPr marL="460375" indent="0">
              <a:buNone/>
              <a:defRPr/>
            </a:lvl2pPr>
            <a:lvl3pPr marL="855663" indent="0">
              <a:buNone/>
              <a:defRPr/>
            </a:lvl3pPr>
            <a:lvl4pPr marL="1258888" indent="0">
              <a:buNone/>
              <a:defRPr/>
            </a:lvl4pPr>
            <a:lvl5pPr marL="1604963" indent="0">
              <a:buNone/>
              <a:defRPr/>
            </a:lvl5pPr>
          </a:lstStyle>
          <a:p>
            <a:pPr lvl="0"/>
            <a:r>
              <a:rPr lang="en-US" dirty="0"/>
              <a:t>Click to edit Master text style</a:t>
            </a:r>
          </a:p>
        </p:txBody>
      </p:sp>
      <p:sp>
        <p:nvSpPr>
          <p:cNvPr id="5" name="Date Placeholder 4"/>
          <p:cNvSpPr>
            <a:spLocks noGrp="1"/>
          </p:cNvSpPr>
          <p:nvPr>
            <p:ph type="dt" sz="half" idx="11"/>
          </p:nvPr>
        </p:nvSpPr>
        <p:spPr/>
        <p:txBody>
          <a:bodyPr/>
          <a:lstStyle/>
          <a:p>
            <a:endParaRPr lang="en-US" dirty="0">
              <a:solidFill>
                <a:srgbClr val="292929">
                  <a:tint val="75000"/>
                </a:srgbClr>
              </a:solidFill>
            </a:endParaRPr>
          </a:p>
        </p:txBody>
      </p:sp>
      <p:sp>
        <p:nvSpPr>
          <p:cNvPr id="6" name="Footer Placeholder 5"/>
          <p:cNvSpPr>
            <a:spLocks noGrp="1"/>
          </p:cNvSpPr>
          <p:nvPr>
            <p:ph type="ftr" sz="quarter" idx="12"/>
          </p:nvPr>
        </p:nvSpPr>
        <p:spPr/>
        <p:txBody>
          <a:bodyPr/>
          <a:lstStyle/>
          <a:p>
            <a:r>
              <a:rPr lang="en-US" dirty="0">
                <a:solidFill>
                  <a:srgbClr val="292929">
                    <a:tint val="75000"/>
                  </a:srgbClr>
                </a:solidFill>
              </a:rPr>
              <a:t>Microsoft Confidential</a:t>
            </a:r>
          </a:p>
        </p:txBody>
      </p:sp>
      <p:sp>
        <p:nvSpPr>
          <p:cNvPr id="7" name="Slide Number Placeholder 6"/>
          <p:cNvSpPr>
            <a:spLocks noGrp="1"/>
          </p:cNvSpPr>
          <p:nvPr>
            <p:ph type="sldNum" sz="quarter" idx="13"/>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260415574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Date Placeholder 7"/>
          <p:cNvSpPr>
            <a:spLocks noGrp="1"/>
          </p:cNvSpPr>
          <p:nvPr>
            <p:ph type="dt" sz="half" idx="15"/>
          </p:nvPr>
        </p:nvSpPr>
        <p:spPr>
          <a:xfrm>
            <a:off x="1206791" y="6324600"/>
            <a:ext cx="1221110" cy="152400"/>
          </a:xfrm>
          <a:prstGeom prst="rect">
            <a:avLst/>
          </a:prstGeom>
        </p:spPr>
        <p:txBody>
          <a:bodyPr/>
          <a:lstStyle/>
          <a:p>
            <a:fld id="{0F8C6E4A-8D5B-4315-AC1D-CAA090B4CE12}" type="datetime1">
              <a:rPr lang="en-US" smtClean="0">
                <a:solidFill>
                  <a:srgbClr val="292929">
                    <a:tint val="75000"/>
                  </a:srgbClr>
                </a:solidFill>
              </a:rPr>
              <a:pPr/>
              <a:t>8/12/2019</a:t>
            </a:fld>
            <a:endParaRPr lang="en-US" dirty="0">
              <a:solidFill>
                <a:srgbClr val="292929">
                  <a:tint val="75000"/>
                </a:srgbClr>
              </a:solidFill>
            </a:endParaRPr>
          </a:p>
        </p:txBody>
      </p:sp>
      <p:sp>
        <p:nvSpPr>
          <p:cNvPr id="10" name="Slide Number Placeholder 9"/>
          <p:cNvSpPr>
            <a:spLocks noGrp="1"/>
          </p:cNvSpPr>
          <p:nvPr>
            <p:ph type="sldNum" sz="quarter" idx="16"/>
          </p:nvPr>
        </p:nvSpPr>
        <p:spPr>
          <a:xfrm>
            <a:off x="614135" y="6324600"/>
            <a:ext cx="516287" cy="152400"/>
          </a:xfrm>
          <a:prstGeom prst="rect">
            <a:avLst/>
          </a:prstGeom>
        </p:spPr>
        <p:txBody>
          <a:bodyPr/>
          <a:lstStyle/>
          <a:p>
            <a:pPr algn="l"/>
            <a:r>
              <a:rPr lang="en-US" dirty="0">
                <a:solidFill>
                  <a:srgbClr val="292929">
                    <a:tint val="75000"/>
                  </a:srgbClr>
                </a:solidFill>
              </a:rPr>
              <a:t>PAGE </a:t>
            </a:r>
            <a:fld id="{711B4CA8-52BE-46B1-A536-58CE1A3FAF74}" type="slidenum">
              <a:rPr lang="en-US" smtClean="0">
                <a:solidFill>
                  <a:srgbClr val="292929">
                    <a:tint val="75000"/>
                  </a:srgbClr>
                </a:solidFill>
              </a:rPr>
              <a:pPr algn="l"/>
              <a:t>‹#›</a:t>
            </a:fld>
            <a:endParaRPr lang="en-US" dirty="0">
              <a:solidFill>
                <a:srgbClr val="292929">
                  <a:tint val="75000"/>
                </a:srgbClr>
              </a:solidFill>
            </a:endParaRPr>
          </a:p>
        </p:txBody>
      </p:sp>
      <p:sp>
        <p:nvSpPr>
          <p:cNvPr id="11" name="Footer Placeholder 10"/>
          <p:cNvSpPr>
            <a:spLocks noGrp="1"/>
          </p:cNvSpPr>
          <p:nvPr>
            <p:ph type="ftr" sz="quarter" idx="17"/>
          </p:nvPr>
        </p:nvSpPr>
        <p:spPr>
          <a:xfrm>
            <a:off x="614135" y="6461650"/>
            <a:ext cx="1813766" cy="128574"/>
          </a:xfrm>
          <a:prstGeom prst="rect">
            <a:avLst/>
          </a:prstGeom>
        </p:spPr>
        <p:txBody>
          <a:bodyPr/>
          <a:lstStyle/>
          <a:p>
            <a:pPr algn="l"/>
            <a:r>
              <a:rPr lang="en-US" dirty="0">
                <a:solidFill>
                  <a:srgbClr val="292929">
                    <a:tint val="75000"/>
                  </a:srgbClr>
                </a:solidFill>
              </a:rPr>
              <a:t>MICROSOFT CONFIDENTIAL</a:t>
            </a:r>
          </a:p>
        </p:txBody>
      </p:sp>
      <p:sp>
        <p:nvSpPr>
          <p:cNvPr id="15" name="Content Placeholder 14"/>
          <p:cNvSpPr>
            <a:spLocks noGrp="1"/>
          </p:cNvSpPr>
          <p:nvPr>
            <p:ph sz="quarter" idx="18"/>
          </p:nvPr>
        </p:nvSpPr>
        <p:spPr>
          <a:xfrm>
            <a:off x="614135" y="1419367"/>
            <a:ext cx="10765999" cy="1517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2"/>
          <p:cNvSpPr>
            <a:spLocks noGrp="1"/>
          </p:cNvSpPr>
          <p:nvPr>
            <p:ph type="body" sz="quarter" idx="13" hasCustomPrompt="1"/>
          </p:nvPr>
        </p:nvSpPr>
        <p:spPr>
          <a:xfrm>
            <a:off x="609442" y="948513"/>
            <a:ext cx="10982750" cy="304801"/>
          </a:xfrm>
        </p:spPr>
        <p:txBody>
          <a:bodyPr lIns="0" anchor="b" anchorCtr="0">
            <a:noAutofit/>
          </a:bodyPr>
          <a:lstStyle>
            <a:lvl1pPr marL="0" indent="0" algn="l">
              <a:buFont typeface="Arial" pitchFamily="34" charset="0"/>
              <a:buNone/>
              <a:defRPr sz="1600" b="1" cap="all" spc="0" baseline="0">
                <a:solidFill>
                  <a:schemeClr val="tx1">
                    <a:lumMod val="75000"/>
                    <a:lumOff val="25000"/>
                  </a:schemeClr>
                </a:solidFill>
              </a:defRPr>
            </a:lvl1pPr>
          </a:lstStyle>
          <a:p>
            <a:r>
              <a:rPr lang="en-US" dirty="0"/>
              <a:t>CLICK TO EDIT SUBTITLE</a:t>
            </a:r>
          </a:p>
        </p:txBody>
      </p:sp>
      <p:sp>
        <p:nvSpPr>
          <p:cNvPr id="14" name="Title 1"/>
          <p:cNvSpPr>
            <a:spLocks noGrp="1"/>
          </p:cNvSpPr>
          <p:nvPr>
            <p:ph type="title"/>
          </p:nvPr>
        </p:nvSpPr>
        <p:spPr>
          <a:xfrm>
            <a:off x="560565" y="249238"/>
            <a:ext cx="11031626" cy="678811"/>
          </a:xfrm>
        </p:spPr>
        <p:txBody>
          <a:bodyPr lIns="0" anchor="t" anchorCtr="0"/>
          <a:lstStyle>
            <a:lvl1pPr algn="l">
              <a:defRPr b="1"/>
            </a:lvl1pPr>
          </a:lstStyle>
          <a:p>
            <a:r>
              <a:rPr lang="en-US" dirty="0"/>
              <a:t>Click to edit Master title style</a:t>
            </a:r>
          </a:p>
        </p:txBody>
      </p:sp>
    </p:spTree>
    <p:extLst>
      <p:ext uri="{BB962C8B-B14F-4D97-AF65-F5344CB8AC3E}">
        <p14:creationId xmlns:p14="http://schemas.microsoft.com/office/powerpoint/2010/main" val="14786842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57055484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Photo slides with Blue Ba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3660" y="228599"/>
            <a:ext cx="11149013" cy="1131364"/>
          </a:xfrm>
        </p:spPr>
        <p:txBody>
          <a:bodyPr/>
          <a:lstStyle>
            <a:lvl1pPr>
              <a:defRPr>
                <a:solidFill>
                  <a:schemeClr val="bg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605177" y="1684476"/>
            <a:ext cx="11149013" cy="15286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invGray">
          <a:xfrm>
            <a:off x="10320525" y="371141"/>
            <a:ext cx="1308491" cy="275328"/>
          </a:xfrm>
          <a:prstGeom prst="rect">
            <a:avLst/>
          </a:prstGeom>
        </p:spPr>
      </p:pic>
      <p:sp>
        <p:nvSpPr>
          <p:cNvPr id="8" name="Text Placeholder 8"/>
          <p:cNvSpPr>
            <a:spLocks noGrp="1"/>
          </p:cNvSpPr>
          <p:nvPr>
            <p:ph type="body" sz="quarter" idx="11"/>
          </p:nvPr>
        </p:nvSpPr>
        <p:spPr>
          <a:xfrm>
            <a:off x="601678" y="6078215"/>
            <a:ext cx="5670027" cy="207749"/>
          </a:xfrm>
        </p:spPr>
        <p:txBody>
          <a:bodyPr/>
          <a:lstStyle>
            <a:lvl1pPr marL="0" indent="0">
              <a:buNone/>
              <a:defRPr sz="1500"/>
            </a:lvl1pPr>
          </a:lstStyle>
          <a:p>
            <a:pPr lvl="0"/>
            <a:r>
              <a:rPr lang="en-US"/>
              <a:t>Click to edit Master text styles</a:t>
            </a:r>
          </a:p>
        </p:txBody>
      </p:sp>
      <p:sp>
        <p:nvSpPr>
          <p:cNvPr id="6" name="TextBox 5"/>
          <p:cNvSpPr txBox="1"/>
          <p:nvPr/>
        </p:nvSpPr>
        <p:spPr>
          <a:xfrm>
            <a:off x="591673" y="6349342"/>
            <a:ext cx="441052" cy="123111"/>
          </a:xfrm>
          <a:prstGeom prst="rect">
            <a:avLst/>
          </a:prstGeom>
          <a:noFill/>
        </p:spPr>
        <p:txBody>
          <a:bodyPr wrap="square" lIns="0" tIns="0" rIns="0" bIns="0" rtlCol="0">
            <a:spAutoFit/>
          </a:bodyPr>
          <a:lstStyle/>
          <a:p>
            <a:fld id="{B407DAFF-433B-45E8-A718-D1FBB70E57FD}" type="slidenum">
              <a:rPr lang="en-US" sz="800" smtClean="0">
                <a:solidFill>
                  <a:srgbClr val="292929">
                    <a:lumMod val="75000"/>
                    <a:lumOff val="25000"/>
                    <a:alpha val="99000"/>
                  </a:srgbClr>
                </a:solidFill>
              </a:rPr>
              <a:pPr/>
              <a:t>‹#›</a:t>
            </a:fld>
            <a:endParaRPr lang="en-US" sz="800" dirty="0" err="1">
              <a:solidFill>
                <a:srgbClr val="292929">
                  <a:lumMod val="75000"/>
                  <a:lumOff val="25000"/>
                  <a:alpha val="99000"/>
                </a:srgbClr>
              </a:solidFill>
            </a:endParaRPr>
          </a:p>
        </p:txBody>
      </p:sp>
      <p:sp>
        <p:nvSpPr>
          <p:cNvPr id="9" name="TextBox 8"/>
          <p:cNvSpPr txBox="1"/>
          <p:nvPr/>
        </p:nvSpPr>
        <p:spPr>
          <a:xfrm>
            <a:off x="1021966" y="6349342"/>
            <a:ext cx="710004" cy="123111"/>
          </a:xfrm>
          <a:prstGeom prst="rect">
            <a:avLst/>
          </a:prstGeom>
          <a:noFill/>
        </p:spPr>
        <p:txBody>
          <a:bodyPr wrap="square" lIns="0" tIns="0" rIns="0" bIns="0" rtlCol="0">
            <a:spAutoFit/>
          </a:bodyPr>
          <a:lstStyle/>
          <a:p>
            <a:r>
              <a:rPr lang="en-US" sz="800" dirty="0">
                <a:solidFill>
                  <a:srgbClr val="292929">
                    <a:lumMod val="75000"/>
                    <a:lumOff val="25000"/>
                    <a:alpha val="99000"/>
                  </a:srgbClr>
                </a:solidFill>
              </a:rPr>
              <a:t>6/29/2011</a:t>
            </a:r>
          </a:p>
        </p:txBody>
      </p:sp>
      <p:sp>
        <p:nvSpPr>
          <p:cNvPr id="10" name="TextBox 9"/>
          <p:cNvSpPr txBox="1"/>
          <p:nvPr/>
        </p:nvSpPr>
        <p:spPr>
          <a:xfrm>
            <a:off x="580914" y="6486483"/>
            <a:ext cx="1366221" cy="123111"/>
          </a:xfrm>
          <a:prstGeom prst="rect">
            <a:avLst/>
          </a:prstGeom>
          <a:noFill/>
        </p:spPr>
        <p:txBody>
          <a:bodyPr wrap="square" lIns="0" tIns="0" rIns="0" bIns="0" rtlCol="0">
            <a:spAutoFit/>
          </a:bodyPr>
          <a:lstStyle/>
          <a:p>
            <a:r>
              <a:rPr lang="en-US" sz="800" dirty="0">
                <a:solidFill>
                  <a:srgbClr val="292929">
                    <a:lumMod val="75000"/>
                    <a:lumOff val="25000"/>
                    <a:alpha val="99000"/>
                  </a:srgbClr>
                </a:solidFill>
              </a:rPr>
              <a:t>MICROSOFT CONFIDENTIAL</a:t>
            </a:r>
          </a:p>
        </p:txBody>
      </p:sp>
    </p:spTree>
    <p:extLst>
      <p:ext uri="{BB962C8B-B14F-4D97-AF65-F5344CB8AC3E}">
        <p14:creationId xmlns:p14="http://schemas.microsoft.com/office/powerpoint/2010/main" val="15399406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3055051"/>
            <a:ext cx="11149013" cy="747897"/>
          </a:xfrm>
        </p:spPr>
        <p:txBody>
          <a:bodyPr anchor="ctr" anchorCtr="0"/>
          <a:lstStyle>
            <a:lvl1pPr>
              <a:defRPr sz="5400" spc="0"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2346164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181912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nd Subtitle with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05176" y="1937983"/>
            <a:ext cx="11149013" cy="2116650"/>
          </a:xfr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1"/>
          </p:nvPr>
        </p:nvSpPr>
        <p:spPr>
          <a:xfrm>
            <a:off x="612590" y="1170671"/>
            <a:ext cx="11059457" cy="269725"/>
          </a:xfrm>
        </p:spPr>
        <p:txBody>
          <a:bodyPr/>
          <a:lstStyle>
            <a:lvl1pPr marL="0" indent="0">
              <a:buNone/>
              <a:defRPr sz="1600" b="1" cap="all" baseline="0"/>
            </a:lvl1pPr>
          </a:lstStyle>
          <a:p>
            <a:pPr lvl="0"/>
            <a:r>
              <a:rPr lang="en-US"/>
              <a:t>Click to edit Master text styles</a:t>
            </a:r>
          </a:p>
        </p:txBody>
      </p:sp>
      <p:sp>
        <p:nvSpPr>
          <p:cNvPr id="11"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Tree>
    <p:extLst>
      <p:ext uri="{BB962C8B-B14F-4D97-AF65-F5344CB8AC3E}">
        <p14:creationId xmlns:p14="http://schemas.microsoft.com/office/powerpoint/2010/main" val="35392895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8925963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714608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426098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pening_ITPr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879165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2168177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0640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675722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68455894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78"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20" y="1298576"/>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0" y="-160540"/>
            <a:ext cx="875010" cy="875010"/>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20" y="5753556"/>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2"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3" y="6339014"/>
            <a:ext cx="2361286" cy="2361286"/>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4"/>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2" y="-160540"/>
            <a:ext cx="513190" cy="51319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6" y="1234418"/>
            <a:ext cx="244474" cy="244474"/>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2"/>
            <a:ext cx="875010" cy="87501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1" y="5410281"/>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s-ES_tradnl"/>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344" y="1447800"/>
            <a:ext cx="10237787" cy="914096"/>
          </a:xfrm>
        </p:spPr>
        <p:txBody>
          <a:bodyPr wrap="square" anchor="ctr">
            <a:noAutofit/>
          </a:bodyPr>
          <a:lstStyle>
            <a:lvl1pPr marL="0" indent="0">
              <a:buNone/>
              <a:defRPr sz="6600" spc="-150">
                <a:solidFill>
                  <a:schemeClr val="tx1">
                    <a:alpha val="99000"/>
                  </a:schemeClr>
                </a:solidFill>
              </a:defRPr>
            </a:lvl1pPr>
          </a:lstStyle>
          <a:p>
            <a:pPr lvl="0"/>
            <a:r>
              <a:rPr lang="es-ES_tradnl"/>
              <a:t>Click to edit Master text styles</a:t>
            </a:r>
          </a:p>
        </p:txBody>
      </p:sp>
    </p:spTree>
    <p:extLst>
      <p:ext uri="{BB962C8B-B14F-4D97-AF65-F5344CB8AC3E}">
        <p14:creationId xmlns:p14="http://schemas.microsoft.com/office/powerpoint/2010/main" val="198242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100415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Color 3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03100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Blank Color Sub-Section Title">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3114675"/>
            <a:ext cx="11228440" cy="830997"/>
          </a:xfrm>
        </p:spPr>
        <p:txBody>
          <a:bodyPr/>
          <a:lstStyle>
            <a:lvl1pPr marL="0" indent="0">
              <a:buNone/>
              <a:defRPr lang="en-US" sz="60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section title</a:t>
            </a:r>
          </a:p>
        </p:txBody>
      </p:sp>
      <p:pic>
        <p:nvPicPr>
          <p:cNvPr id="3" name="Picture 2" descr="Microsoft logo and tagline"/>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63563" y="2253965"/>
            <a:ext cx="102822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Sub-section phrase</a:t>
            </a:r>
          </a:p>
        </p:txBody>
      </p:sp>
    </p:spTree>
    <p:extLst>
      <p:ext uri="{BB962C8B-B14F-4D97-AF65-F5344CB8AC3E}">
        <p14:creationId xmlns:p14="http://schemas.microsoft.com/office/powerpoint/2010/main" val="412636901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a:t>Click to edit Master title style</a:t>
            </a:r>
            <a:endParaRPr lang="en-US" dirty="0"/>
          </a:p>
        </p:txBody>
      </p:sp>
      <p:sp>
        <p:nvSpPr>
          <p:cNvPr id="7" name="Text Placeholder 6"/>
          <p:cNvSpPr>
            <a:spLocks noGrp="1"/>
          </p:cNvSpPr>
          <p:nvPr>
            <p:ph type="body" sz="quarter" idx="10"/>
          </p:nvPr>
        </p:nvSpPr>
        <p:spPr>
          <a:xfrm>
            <a:off x="519113" y="1447800"/>
            <a:ext cx="11149012" cy="200054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4295041" y="6582117"/>
            <a:ext cx="3598742" cy="161583"/>
          </a:xfrm>
          <a:prstGeom prst="rect">
            <a:avLst/>
          </a:prstGeom>
          <a:noFill/>
        </p:spPr>
        <p:txBody>
          <a:bodyPr wrap="none" lIns="0" tIns="0" rIns="0" bIns="0" rtlCol="0" anchor="ctr">
            <a:spAutoFit/>
          </a:bodyPr>
          <a:lstStyle/>
          <a:p>
            <a:pPr algn="ctr"/>
            <a:r>
              <a:rPr lang="en-US" sz="1050" spc="150" dirty="0">
                <a:gradFill>
                  <a:gsLst>
                    <a:gs pos="0">
                      <a:srgbClr val="000000">
                        <a:alpha val="50000"/>
                      </a:srgbClr>
                    </a:gs>
                    <a:gs pos="86000">
                      <a:srgbClr val="00000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59694139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
        <p:nvSpPr>
          <p:cNvPr id="3"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42792510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sp>
        <p:nvSpPr>
          <p:cNvPr id="6"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430971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384536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49" y="1635896"/>
            <a:ext cx="8603408" cy="4931036"/>
          </a:xfrm>
        </p:spPr>
        <p:txBody>
          <a:bodyPr wrap="square">
            <a:no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029762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a:t>Click to edit Master title style</a:t>
            </a:r>
            <a:endParaRPr lang="en-US" dirty="0"/>
          </a:p>
        </p:txBody>
      </p:sp>
    </p:spTree>
    <p:extLst>
      <p:ext uri="{BB962C8B-B14F-4D97-AF65-F5344CB8AC3E}">
        <p14:creationId xmlns:p14="http://schemas.microsoft.com/office/powerpoint/2010/main" val="11742623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0998093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s-ES_tradnl"/>
              <a:t>Click to edit Master title style</a:t>
            </a:r>
            <a:endParaRPr lang="en-US" dirty="0"/>
          </a:p>
        </p:txBody>
      </p:sp>
      <p:sp>
        <p:nvSpPr>
          <p:cNvPr id="5" name="Text Placeholder 4"/>
          <p:cNvSpPr>
            <a:spLocks noGrp="1"/>
          </p:cNvSpPr>
          <p:nvPr>
            <p:ph type="body" sz="quarter" idx="10"/>
          </p:nvPr>
        </p:nvSpPr>
        <p:spPr>
          <a:xfrm>
            <a:off x="519112" y="1447798"/>
            <a:ext cx="11149013" cy="5181601"/>
          </a:xfrm>
          <a:prstGeom prst="rect">
            <a:avLst/>
          </a:prstGeom>
        </p:spPr>
        <p:txBody>
          <a:bodyPr/>
          <a:lstStyle>
            <a:lvl1pPr marL="284163" indent="-284163">
              <a:buFont typeface="Wingdings" pitchFamily="2" charset="2"/>
              <a:buChar char=""/>
              <a:defRPr sz="4000">
                <a:latin typeface="+mn-lt"/>
              </a:defRPr>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214610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974"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053709902"/>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037230232"/>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282678231"/>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74" indent="-236498">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69" indent="-336076">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974" rtl="0" eaLnBrk="1" latinLnBrk="0" hangingPunct="1">
              <a:spcBef>
                <a:spcPct val="20000"/>
              </a:spcBef>
              <a:spcAft>
                <a:spcPts val="800"/>
              </a:spcAft>
              <a:buFont typeface="Arial" pitchFamily="34" charset="0"/>
              <a:buNone/>
            </a:pPr>
            <a:r>
              <a:rPr lang="en-US"/>
              <a:t>Click to edit Master text styles</a:t>
            </a:r>
          </a:p>
          <a:p>
            <a:pPr marL="0" lvl="1" indent="0" algn="l" defTabSz="895974" rtl="0" eaLnBrk="1" latinLnBrk="0" hangingPunct="1">
              <a:spcBef>
                <a:spcPct val="20000"/>
              </a:spcBef>
              <a:spcAft>
                <a:spcPts val="800"/>
              </a:spcAft>
              <a:buFont typeface="Arial" pitchFamily="34" charset="0"/>
              <a:buNone/>
            </a:pPr>
            <a:r>
              <a:rPr lang="en-US"/>
              <a:t>Second level</a:t>
            </a:r>
          </a:p>
          <a:p>
            <a:pPr marL="0" lvl="2" indent="0" algn="l" defTabSz="895974"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25192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091084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002" y="2425049"/>
            <a:ext cx="7998820"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Tree>
    <p:extLst>
      <p:ext uri="{BB962C8B-B14F-4D97-AF65-F5344CB8AC3E}">
        <p14:creationId xmlns:p14="http://schemas.microsoft.com/office/powerpoint/2010/main" val="155824619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6" y="2257102"/>
            <a:ext cx="3825981"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63838266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822780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Tree>
    <p:extLst>
      <p:ext uri="{BB962C8B-B14F-4D97-AF65-F5344CB8AC3E}">
        <p14:creationId xmlns:p14="http://schemas.microsoft.com/office/powerpoint/2010/main" val="1841466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961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2792811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ltGray">
          <a:xfrm>
            <a:off x="448096" y="6092099"/>
            <a:ext cx="1421066" cy="300619"/>
          </a:xfrm>
          <a:prstGeom prst="rect">
            <a:avLst/>
          </a:prstGeom>
        </p:spPr>
      </p:pic>
      <p:grpSp>
        <p:nvGrpSpPr>
          <p:cNvPr id="11" name="Group 10"/>
          <p:cNvGrpSpPr/>
          <p:nvPr userDrawn="1"/>
        </p:nvGrpSpPr>
        <p:grpSpPr bwMode="white">
          <a:xfrm>
            <a:off x="232159" y="2077800"/>
            <a:ext cx="4982248" cy="1578022"/>
            <a:chOff x="305456" y="2253658"/>
            <a:chExt cx="5083476" cy="1609436"/>
          </a:xfrm>
        </p:grpSpPr>
        <p:sp>
          <p:nvSpPr>
            <p:cNvPr id="3" name="TextBox 2"/>
            <p:cNvSpPr txBox="1"/>
            <p:nvPr userDrawn="1"/>
          </p:nvSpPr>
          <p:spPr bwMode="white">
            <a:xfrm>
              <a:off x="305456" y="2253658"/>
              <a:ext cx="5054910" cy="1292662"/>
            </a:xfrm>
            <a:prstGeom prst="rect">
              <a:avLst/>
            </a:prstGeom>
            <a:noFill/>
          </p:spPr>
          <p:txBody>
            <a:bodyPr wrap="none" lIns="182880" tIns="146304" rIns="182880" bIns="146304" rtlCol="0">
              <a:spAutoFit/>
            </a:bodyPr>
            <a:lstStyle/>
            <a:p>
              <a:pPr>
                <a:lnSpc>
                  <a:spcPct val="90000"/>
                </a:lnSpc>
                <a:spcAft>
                  <a:spcPts val="588"/>
                </a:spcAft>
              </a:pPr>
              <a:r>
                <a:rPr lang="en-US" sz="7056" dirty="0" err="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dotnet</a:t>
              </a:r>
              <a:r>
                <a:rPr lang="en-US" sz="7056" dirty="0" err="1">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Conf</a:t>
              </a:r>
              <a:endParaRPr lang="en-US" sz="7056"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10" name="TextBox 9"/>
            <p:cNvSpPr txBox="1"/>
            <p:nvPr userDrawn="1"/>
          </p:nvSpPr>
          <p:spPr bwMode="white">
            <a:xfrm>
              <a:off x="328316" y="3152130"/>
              <a:ext cx="5060616" cy="710964"/>
            </a:xfrm>
            <a:prstGeom prst="rect">
              <a:avLst/>
            </a:prstGeom>
            <a:noFill/>
          </p:spPr>
          <p:txBody>
            <a:bodyPr wrap="none" lIns="182880" tIns="146304" rIns="182880" bIns="146304" rtlCol="0">
              <a:spAutoFit/>
            </a:bodyPr>
            <a:lstStyle/>
            <a:p>
              <a:pPr>
                <a:lnSpc>
                  <a:spcPct val="90000"/>
                </a:lnSpc>
                <a:spcAft>
                  <a:spcPts val="588"/>
                </a:spcAft>
              </a:pPr>
              <a:r>
                <a:rPr lang="en-US" sz="2940" dirty="0">
                  <a:gradFill>
                    <a:gsLst>
                      <a:gs pos="2917">
                        <a:schemeClr val="tx1"/>
                      </a:gs>
                      <a:gs pos="30000">
                        <a:schemeClr val="tx1"/>
                      </a:gs>
                    </a:gsLst>
                    <a:lin ang="5400000" scaled="0"/>
                  </a:gradFill>
                  <a:latin typeface="+mj-lt"/>
                  <a:cs typeface="Segoe UI Semibold" panose="020B0702040204020203" pitchFamily="34" charset="0"/>
                </a:rPr>
                <a:t>Virtual event</a:t>
              </a:r>
              <a:r>
                <a:rPr lang="en-US" sz="2940" baseline="0" dirty="0">
                  <a:gradFill>
                    <a:gsLst>
                      <a:gs pos="2917">
                        <a:schemeClr val="tx1"/>
                      </a:gs>
                      <a:gs pos="30000">
                        <a:schemeClr val="tx1"/>
                      </a:gs>
                    </a:gsLst>
                    <a:lin ang="5400000" scaled="0"/>
                  </a:gradFill>
                  <a:latin typeface="+mj-lt"/>
                  <a:cs typeface="Segoe UI Semibold" panose="020B0702040204020203" pitchFamily="34" charset="0"/>
                </a:rPr>
                <a:t>   June 7–9, 2016</a:t>
              </a:r>
              <a:endParaRPr lang="en-US" sz="2940" dirty="0">
                <a:gradFill>
                  <a:gsLst>
                    <a:gs pos="2917">
                      <a:schemeClr val="tx1"/>
                    </a:gs>
                    <a:gs pos="30000">
                      <a:schemeClr val="tx1"/>
                    </a:gs>
                  </a:gsLst>
                  <a:lin ang="5400000" scaled="0"/>
                </a:gradFill>
                <a:latin typeface="+mj-lt"/>
                <a:cs typeface="Segoe UI Semilight" panose="020B0402040204020203" pitchFamily="34" charset="0"/>
              </a:endParaRPr>
            </a:p>
          </p:txBody>
        </p:sp>
        <p:cxnSp>
          <p:nvCxnSpPr>
            <p:cNvPr id="5" name="Straight Connector 4"/>
            <p:cNvCxnSpPr/>
            <p:nvPr userDrawn="1"/>
          </p:nvCxnSpPr>
          <p:spPr bwMode="white">
            <a:xfrm>
              <a:off x="2682596" y="3314384"/>
              <a:ext cx="0" cy="36643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2480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1"/>
          <p:cNvSpPr/>
          <p:nvPr userDrawn="1"/>
        </p:nvSpPr>
        <p:spPr bwMode="white">
          <a:xfrm>
            <a:off x="0" y="0"/>
            <a:ext cx="12188825" cy="6858000"/>
          </a:xfrm>
          <a:prstGeom prst="rect">
            <a:avLst/>
          </a:prstGeom>
          <a:solidFill>
            <a:srgbClr val="1E1A20">
              <a:alpha val="7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5439">
                    <a:srgbClr val="F8F8F8"/>
                  </a:gs>
                  <a:gs pos="10000">
                    <a:srgbClr val="F8F8F8"/>
                  </a:gs>
                </a:gsLst>
                <a:lin ang="5400000" scaled="0"/>
              </a:gradFill>
            </a:endParaRP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6" y="6119147"/>
            <a:ext cx="1253051" cy="268786"/>
          </a:xfrm>
          <a:prstGeom prst="rect">
            <a:avLst/>
          </a:prstGeom>
        </p:spPr>
      </p:pic>
      <p:sp>
        <p:nvSpPr>
          <p:cNvPr id="8" name="Title 1"/>
          <p:cNvSpPr>
            <a:spLocks noGrp="1"/>
          </p:cNvSpPr>
          <p:nvPr>
            <p:ph type="title" hasCustomPrompt="1"/>
          </p:nvPr>
        </p:nvSpPr>
        <p:spPr bwMode="black">
          <a:xfrm>
            <a:off x="269232" y="1646860"/>
            <a:ext cx="8961851"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black">
          <a:xfrm>
            <a:off x="269232" y="3441247"/>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6092099"/>
            <a:ext cx="1421066" cy="300619"/>
          </a:xfrm>
          <a:prstGeom prst="rect">
            <a:avLst/>
          </a:prstGeom>
        </p:spPr>
      </p:pic>
    </p:spTree>
    <p:extLst>
      <p:ext uri="{BB962C8B-B14F-4D97-AF65-F5344CB8AC3E}">
        <p14:creationId xmlns:p14="http://schemas.microsoft.com/office/powerpoint/2010/main" val="2147797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2178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51775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01610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80723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61811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86661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9859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266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411760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37414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064447" cy="1158793"/>
          </a:xfrm>
          <a:noFill/>
        </p:spPr>
        <p:txBody>
          <a:bodyPr wrap="square" tIns="91440" bIns="91440" anchor="t" anchorCtr="0">
            <a:spAutoFit/>
          </a:bodyPr>
          <a:lstStyle>
            <a:lvl1pPr>
              <a:defRPr sz="7056"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8065721" cy="724246"/>
          </a:xfrm>
          <a:noFill/>
        </p:spPr>
        <p:txBody>
          <a:bodyPr wrap="square" lIns="182880" tIns="146304" rIns="182880" bIns="146304">
            <a:spAutoFit/>
          </a:bodyPr>
          <a:lstStyle>
            <a:lvl1pPr marL="0" indent="0">
              <a:spcBef>
                <a:spcPts val="0"/>
              </a:spcBef>
              <a:buNone/>
              <a:defRPr sz="3136"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61074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065721" cy="1158793"/>
          </a:xfrm>
          <a:noFill/>
        </p:spPr>
        <p:txBody>
          <a:bodyPr wrap="square" tIns="91440" bIns="91440" anchor="t" anchorCtr="0">
            <a:spAutoFit/>
          </a:bodyPr>
          <a:lstStyle>
            <a:lvl1pPr>
              <a:defRPr sz="7056"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99533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84546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05279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933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698759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6318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35250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509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4" name="Text Placeholder 3"/>
          <p:cNvSpPr>
            <a:spLocks noGrp="1"/>
          </p:cNvSpPr>
          <p:nvPr>
            <p:ph type="body" sz="quarter" idx="10"/>
          </p:nvPr>
        </p:nvSpPr>
        <p:spPr>
          <a:xfrm>
            <a:off x="520700" y="1447800"/>
            <a:ext cx="5394960" cy="5181600"/>
          </a:xfrm>
        </p:spPr>
        <p:txBody>
          <a:bodyPr>
            <a:noAutofit/>
          </a:bodyPr>
          <a:lstStyle>
            <a:lvl1pPr marL="292100" indent="-292100">
              <a:spcBef>
                <a:spcPts val="1200"/>
              </a:spcBef>
              <a:buClr>
                <a:schemeClr val="tx1"/>
              </a:buClr>
              <a:buFont typeface="Wingdings" pitchFamily="2" charset="2"/>
              <a:buChar char=""/>
              <a:defRPr>
                <a:solidFill>
                  <a:schemeClr val="bg1">
                    <a:lumMod val="75000"/>
                    <a:lumOff val="25000"/>
                  </a:schemeClr>
                </a:solidFill>
              </a:defRPr>
            </a:lvl1pPr>
            <a:lvl2pPr marL="520700" indent="-228600">
              <a:defRPr sz="2000">
                <a:solidFill>
                  <a:schemeClr val="bg1">
                    <a:lumMod val="75000"/>
                    <a:lumOff val="25000"/>
                  </a:schemeClr>
                </a:solidFill>
              </a:defRPr>
            </a:lvl2pPr>
            <a:lvl3pPr marL="685800" indent="-165100">
              <a:tabLst/>
              <a:defRPr sz="2000">
                <a:solidFill>
                  <a:schemeClr val="bg1">
                    <a:lumMod val="75000"/>
                    <a:lumOff val="25000"/>
                  </a:schemeClr>
                </a:solidFill>
              </a:defRPr>
            </a:lvl3pPr>
            <a:lvl4pPr marL="863600" indent="-177800">
              <a:defRPr>
                <a:solidFill>
                  <a:schemeClr val="bg1">
                    <a:lumMod val="75000"/>
                    <a:lumOff val="25000"/>
                  </a:schemeClr>
                </a:solidFill>
              </a:defRPr>
            </a:lvl4pPr>
            <a:lvl5pPr marL="1028700" indent="-165100">
              <a:tabLst/>
              <a:defRPr>
                <a:solidFill>
                  <a:schemeClr val="bg1">
                    <a:lumMod val="75000"/>
                    <a:lumOff val="25000"/>
                  </a:schemeClr>
                </a:solidFill>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7" name="Text Placeholder 6"/>
          <p:cNvSpPr>
            <a:spLocks noGrp="1"/>
          </p:cNvSpPr>
          <p:nvPr>
            <p:ph type="body" sz="quarter" idx="11"/>
          </p:nvPr>
        </p:nvSpPr>
        <p:spPr>
          <a:xfrm>
            <a:off x="6277928" y="1447800"/>
            <a:ext cx="5394960" cy="5181600"/>
          </a:xfrm>
        </p:spPr>
        <p:txBody>
          <a:bodyPr>
            <a:noAutofit/>
          </a:bodyPr>
          <a:lstStyle>
            <a:lvl1pPr marL="339725" indent="-339725">
              <a:spcBef>
                <a:spcPts val="1200"/>
              </a:spcBef>
              <a:buFont typeface="Wingdings" pitchFamily="2" charset="2"/>
              <a:buChar char=""/>
              <a:defRPr lang="en-US" sz="3600" kern="1200" spc="-70" baseline="0" dirty="0" smtClean="0">
                <a:solidFill>
                  <a:schemeClr val="bg1">
                    <a:lumMod val="75000"/>
                    <a:lumOff val="25000"/>
                  </a:schemeClr>
                </a:solidFill>
                <a:latin typeface="+mj-lt"/>
                <a:ea typeface="+mn-ea"/>
                <a:cs typeface="+mn-cs"/>
              </a:defRPr>
            </a:lvl1pPr>
            <a:lvl2pPr marL="635000" indent="-342900">
              <a:defRPr lang="en-US" sz="2000" kern="1200" spc="0" baseline="0" dirty="0" smtClean="0">
                <a:solidFill>
                  <a:schemeClr val="bg1">
                    <a:lumMod val="75000"/>
                    <a:lumOff val="25000"/>
                  </a:schemeClr>
                </a:solidFill>
                <a:latin typeface="+mn-lt"/>
                <a:ea typeface="+mn-ea"/>
                <a:cs typeface="+mn-cs"/>
              </a:defRPr>
            </a:lvl2pPr>
            <a:lvl3pPr marL="863600" indent="-342900">
              <a:defRPr lang="en-US" sz="2000" kern="1200" spc="0" baseline="0" dirty="0" smtClean="0">
                <a:solidFill>
                  <a:schemeClr val="bg1">
                    <a:lumMod val="75000"/>
                    <a:lumOff val="25000"/>
                  </a:schemeClr>
                </a:solidFill>
                <a:latin typeface="+mn-lt"/>
                <a:ea typeface="+mn-ea"/>
                <a:cs typeface="+mn-cs"/>
              </a:defRPr>
            </a:lvl3pPr>
            <a:lvl4pPr marL="1028700" indent="-342900">
              <a:defRPr lang="en-US" sz="2000" kern="1200" spc="0" baseline="0" dirty="0" smtClean="0">
                <a:solidFill>
                  <a:schemeClr val="bg1">
                    <a:lumMod val="75000"/>
                    <a:lumOff val="25000"/>
                  </a:schemeClr>
                </a:solidFill>
                <a:latin typeface="+mn-lt"/>
                <a:ea typeface="+mn-ea"/>
                <a:cs typeface="+mn-cs"/>
              </a:defRPr>
            </a:lvl4pPr>
            <a:lvl5pPr marL="1206500" indent="-342900">
              <a:defRPr lang="en-US" sz="2000" kern="1200" spc="0" baseline="0" dirty="0">
                <a:solidFill>
                  <a:schemeClr val="bg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Fifth level</a:t>
            </a:r>
            <a:endParaRPr lang="en-US" dirty="0"/>
          </a:p>
        </p:txBody>
      </p:sp>
    </p:spTree>
    <p:extLst>
      <p:ext uri="{BB962C8B-B14F-4D97-AF65-F5344CB8AC3E}">
        <p14:creationId xmlns:p14="http://schemas.microsoft.com/office/powerpoint/2010/main" val="238528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869817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7"/>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096" y="470068"/>
            <a:ext cx="1421066" cy="300619"/>
          </a:xfrm>
          <a:prstGeom prst="rect">
            <a:avLst/>
          </a:prstGeom>
        </p:spPr>
      </p:pic>
    </p:spTree>
    <p:extLst>
      <p:ext uri="{BB962C8B-B14F-4D97-AF65-F5344CB8AC3E}">
        <p14:creationId xmlns:p14="http://schemas.microsoft.com/office/powerpoint/2010/main" val="276329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75056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53704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653451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28120" y="6006587"/>
            <a:ext cx="1812771" cy="387120"/>
          </a:xfrm>
          <a:prstGeom prst="rect">
            <a:avLst/>
          </a:prstGeom>
          <a:noFill/>
          <a:ln>
            <a:noFill/>
          </a:ln>
        </p:spPr>
      </p:pic>
      <p:sp>
        <p:nvSpPr>
          <p:cNvPr id="3" name="Text Placeholder 2"/>
          <p:cNvSpPr>
            <a:spLocks noGrp="1"/>
          </p:cNvSpPr>
          <p:nvPr>
            <p:ph type="body" sz="quarter" idx="13" hasCustomPrompt="1"/>
          </p:nvPr>
        </p:nvSpPr>
        <p:spPr>
          <a:xfrm>
            <a:off x="269233" y="301618"/>
            <a:ext cx="3583210" cy="567015"/>
          </a:xfrm>
        </p:spPr>
        <p:txBody>
          <a:bodyPr lIns="182880" tIns="146304" rIns="182880" bIns="146304"/>
          <a:lstStyle>
            <a:lvl1pPr marL="0" indent="0">
              <a:buNone/>
              <a:defRPr sz="1960"/>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Tree>
    <p:extLst>
      <p:ext uri="{BB962C8B-B14F-4D97-AF65-F5344CB8AC3E}">
        <p14:creationId xmlns:p14="http://schemas.microsoft.com/office/powerpoint/2010/main" val="16853781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19" tIns="44809" rIns="89619" bIns="44809" numCol="1" anchor="t" anchorCtr="0" compatLnSpc="1">
            <a:prstTxWarp prst="textNoShape">
              <a:avLst/>
            </a:prstTxWarp>
          </a:bodyPr>
          <a:lstStyle/>
          <a:p>
            <a:endParaRPr lang="en-US" sz="1764">
              <a:solidFill>
                <a:srgbClr val="404040"/>
              </a:solidFill>
            </a:endParaRPr>
          </a:p>
        </p:txBody>
      </p:sp>
      <p:sp>
        <p:nvSpPr>
          <p:cNvPr id="6" name="Text Placeholder 2"/>
          <p:cNvSpPr>
            <a:spLocks noGrp="1"/>
          </p:cNvSpPr>
          <p:nvPr>
            <p:ph type="body" sz="quarter" idx="13" hasCustomPrompt="1"/>
          </p:nvPr>
        </p:nvSpPr>
        <p:spPr>
          <a:xfrm>
            <a:off x="269233" y="301618"/>
            <a:ext cx="3583210" cy="567015"/>
          </a:xfrm>
        </p:spPr>
        <p:txBody>
          <a:bodyPr lIns="182880" tIns="146304" rIns="182880" bIns="146304"/>
          <a:lstStyle>
            <a:lvl1pPr marL="0" indent="0">
              <a:buNone/>
              <a:defRPr sz="1960"/>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Tree>
    <p:extLst>
      <p:ext uri="{BB962C8B-B14F-4D97-AF65-F5344CB8AC3E}">
        <p14:creationId xmlns:p14="http://schemas.microsoft.com/office/powerpoint/2010/main" val="3536831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366820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50" y="1635896"/>
            <a:ext cx="8603408" cy="4931036"/>
          </a:xfrm>
        </p:spPr>
        <p:txBody>
          <a:bodyPr wrap="square">
            <a:no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888"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2237802970"/>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dirty="0"/>
              <a:t>Click to edit Master title style</a:t>
            </a:r>
          </a:p>
        </p:txBody>
      </p:sp>
    </p:spTree>
    <p:extLst>
      <p:ext uri="{BB962C8B-B14F-4D97-AF65-F5344CB8AC3E}">
        <p14:creationId xmlns:p14="http://schemas.microsoft.com/office/powerpoint/2010/main" val="11045967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6" name="Text Placeholder 5"/>
          <p:cNvSpPr>
            <a:spLocks noGrp="1"/>
          </p:cNvSpPr>
          <p:nvPr>
            <p:ph type="body" sz="quarter" idx="11"/>
          </p:nvPr>
        </p:nvSpPr>
        <p:spPr>
          <a:xfrm>
            <a:off x="520700" y="1447800"/>
            <a:ext cx="5394960" cy="5181600"/>
          </a:xfrm>
        </p:spPr>
        <p:txBody>
          <a:bodyPr/>
          <a:lstStyle>
            <a:lvl1pPr marL="0" indent="0">
              <a:spcBef>
                <a:spcPts val="12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3363"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9" name="Text Placeholder 8"/>
          <p:cNvSpPr>
            <a:spLocks noGrp="1"/>
          </p:cNvSpPr>
          <p:nvPr>
            <p:ph type="body" sz="quarter" idx="12"/>
          </p:nvPr>
        </p:nvSpPr>
        <p:spPr>
          <a:xfrm>
            <a:off x="6277928" y="1447800"/>
            <a:ext cx="5394960" cy="5181600"/>
          </a:xfrm>
        </p:spPr>
        <p:txBody>
          <a:bodyPr/>
          <a:lstStyle>
            <a:lvl1pPr marL="0" indent="0">
              <a:spcBef>
                <a:spcPts val="1200"/>
              </a:spcBef>
              <a:buNone/>
              <a:defRPr lang="en-US" sz="4000" kern="1200" spc="-70" baseline="0" dirty="0" smtClean="0">
                <a:solidFill>
                  <a:schemeClr val="bg1">
                    <a:lumMod val="75000"/>
                    <a:lumOff val="25000"/>
                  </a:schemeClr>
                </a:solidFill>
                <a:latin typeface="+mn-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bg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Fifth level</a:t>
            </a:r>
            <a:endParaRPr lang="en-US" dirty="0"/>
          </a:p>
        </p:txBody>
      </p:sp>
    </p:spTree>
    <p:extLst>
      <p:ext uri="{BB962C8B-B14F-4D97-AF65-F5344CB8AC3E}">
        <p14:creationId xmlns:p14="http://schemas.microsoft.com/office/powerpoint/2010/main" val="244808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44" indent="-336044">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888"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15033032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888" rtl="0" eaLnBrk="1" latinLnBrk="0" hangingPunct="1">
              <a:spcBef>
                <a:spcPct val="20000"/>
              </a:spcBef>
            </a:pPr>
            <a:r>
              <a:rPr lang="en-US" dirty="0"/>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0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578207731"/>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888" rtl="0" eaLnBrk="1" latinLnBrk="0" hangingPunct="1">
              <a:spcBef>
                <a:spcPct val="20000"/>
              </a:spcBef>
              <a:spcAft>
                <a:spcPts val="1600"/>
              </a:spcAft>
            </a:pPr>
            <a:r>
              <a:rPr lang="en-US" dirty="0"/>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0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67207017"/>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888" rtl="0" eaLnBrk="1" latinLnBrk="0" hangingPunct="1">
              <a:spcBef>
                <a:spcPct val="20000"/>
              </a:spcBef>
            </a:pPr>
            <a:r>
              <a:rPr lang="en-US" dirty="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3423868969"/>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19" indent="-236475">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16" indent="-336044">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888" rtl="0" eaLnBrk="1" latinLnBrk="0" hangingPunct="1">
              <a:spcBef>
                <a:spcPct val="20000"/>
              </a:spcBef>
              <a:spcAft>
                <a:spcPts val="800"/>
              </a:spcAft>
              <a:buFont typeface="Arial" pitchFamily="34" charset="0"/>
              <a:buNone/>
            </a:pPr>
            <a:r>
              <a:rPr lang="en-US" dirty="0"/>
              <a:t>Click to edit Master text styles</a:t>
            </a:r>
          </a:p>
          <a:p>
            <a:pPr marL="0" marR="0" lvl="1" indent="0" algn="l" defTabSz="895888"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7943" lvl="2" indent="-223972" algn="l" defTabSz="895888"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7358957"/>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092984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003" y="2425050"/>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19" tIns="44809" rIns="89619" bIns="44809" numCol="1" anchor="t" anchorCtr="0" compatLnSpc="1">
            <a:prstTxWarp prst="textNoShape">
              <a:avLst/>
            </a:prstTxWarp>
          </a:bodyPr>
          <a:lstStyle/>
          <a:p>
            <a:endParaRPr lang="en-US" sz="1764">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28120" y="6006587"/>
            <a:ext cx="1812771" cy="387120"/>
          </a:xfrm>
          <a:prstGeom prst="rect">
            <a:avLst/>
          </a:prstGeom>
          <a:noFill/>
          <a:ln>
            <a:noFill/>
          </a:ln>
        </p:spPr>
      </p:pic>
    </p:spTree>
    <p:extLst>
      <p:ext uri="{BB962C8B-B14F-4D97-AF65-F5344CB8AC3E}">
        <p14:creationId xmlns:p14="http://schemas.microsoft.com/office/powerpoint/2010/main" val="374958764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408"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7" y="2257102"/>
            <a:ext cx="3825980"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408"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43113743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51503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332237" y="822797"/>
            <a:ext cx="9524352" cy="5212407"/>
          </a:xfrm>
          <a:prstGeom prst="rect">
            <a:avLst/>
          </a:prstGeom>
        </p:spPr>
      </p:pic>
    </p:spTree>
    <p:extLst>
      <p:ext uri="{BB962C8B-B14F-4D97-AF65-F5344CB8AC3E}">
        <p14:creationId xmlns:p14="http://schemas.microsoft.com/office/powerpoint/2010/main" val="83269605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18" Type="http://schemas.openxmlformats.org/officeDocument/2006/relationships/slideLayout" Target="../slideLayouts/slideLayout187.xml"/><Relationship Id="rId3" Type="http://schemas.openxmlformats.org/officeDocument/2006/relationships/slideLayout" Target="../slideLayouts/slideLayout172.xml"/><Relationship Id="rId21" Type="http://schemas.openxmlformats.org/officeDocument/2006/relationships/slideLayout" Target="../slideLayouts/slideLayout190.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17" Type="http://schemas.openxmlformats.org/officeDocument/2006/relationships/slideLayout" Target="../slideLayouts/slideLayout186.xml"/><Relationship Id="rId25" Type="http://schemas.openxmlformats.org/officeDocument/2006/relationships/theme" Target="../theme/theme10.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20" Type="http://schemas.openxmlformats.org/officeDocument/2006/relationships/slideLayout" Target="../slideLayouts/slideLayout189.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24" Type="http://schemas.openxmlformats.org/officeDocument/2006/relationships/slideLayout" Target="../slideLayouts/slideLayout193.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23" Type="http://schemas.openxmlformats.org/officeDocument/2006/relationships/slideLayout" Target="../slideLayouts/slideLayout192.xml"/><Relationship Id="rId10" Type="http://schemas.openxmlformats.org/officeDocument/2006/relationships/slideLayout" Target="../slideLayouts/slideLayout179.xml"/><Relationship Id="rId19" Type="http://schemas.openxmlformats.org/officeDocument/2006/relationships/slideLayout" Target="../slideLayouts/slideLayout188.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 Id="rId22" Type="http://schemas.openxmlformats.org/officeDocument/2006/relationships/slideLayout" Target="../slideLayouts/slideLayout19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1.xml"/><Relationship Id="rId13" Type="http://schemas.openxmlformats.org/officeDocument/2006/relationships/slideLayout" Target="../slideLayouts/slideLayout206.xml"/><Relationship Id="rId18" Type="http://schemas.openxmlformats.org/officeDocument/2006/relationships/slideLayout" Target="../slideLayouts/slideLayout211.xml"/><Relationship Id="rId3" Type="http://schemas.openxmlformats.org/officeDocument/2006/relationships/slideLayout" Target="../slideLayouts/slideLayout196.xml"/><Relationship Id="rId21" Type="http://schemas.openxmlformats.org/officeDocument/2006/relationships/theme" Target="../theme/theme11.xml"/><Relationship Id="rId7" Type="http://schemas.openxmlformats.org/officeDocument/2006/relationships/slideLayout" Target="../slideLayouts/slideLayout200.xml"/><Relationship Id="rId12" Type="http://schemas.openxmlformats.org/officeDocument/2006/relationships/slideLayout" Target="../slideLayouts/slideLayout205.xml"/><Relationship Id="rId17" Type="http://schemas.openxmlformats.org/officeDocument/2006/relationships/slideLayout" Target="../slideLayouts/slideLayout210.xml"/><Relationship Id="rId2" Type="http://schemas.openxmlformats.org/officeDocument/2006/relationships/slideLayout" Target="../slideLayouts/slideLayout195.xml"/><Relationship Id="rId16" Type="http://schemas.openxmlformats.org/officeDocument/2006/relationships/slideLayout" Target="../slideLayouts/slideLayout209.xml"/><Relationship Id="rId20" Type="http://schemas.openxmlformats.org/officeDocument/2006/relationships/slideLayout" Target="../slideLayouts/slideLayout213.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slideLayout" Target="../slideLayouts/slideLayout204.xml"/><Relationship Id="rId5" Type="http://schemas.openxmlformats.org/officeDocument/2006/relationships/slideLayout" Target="../slideLayouts/slideLayout198.xml"/><Relationship Id="rId15" Type="http://schemas.openxmlformats.org/officeDocument/2006/relationships/slideLayout" Target="../slideLayouts/slideLayout208.xml"/><Relationship Id="rId10" Type="http://schemas.openxmlformats.org/officeDocument/2006/relationships/slideLayout" Target="../slideLayouts/slideLayout203.xml"/><Relationship Id="rId19" Type="http://schemas.openxmlformats.org/officeDocument/2006/relationships/slideLayout" Target="../slideLayouts/slideLayout212.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slideLayout" Target="../slideLayouts/slideLayout20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slideLayout" Target="../slideLayouts/slideLayout226.xml"/><Relationship Id="rId18" Type="http://schemas.openxmlformats.org/officeDocument/2006/relationships/slideLayout" Target="../slideLayouts/slideLayout231.xml"/><Relationship Id="rId26" Type="http://schemas.openxmlformats.org/officeDocument/2006/relationships/slideLayout" Target="../slideLayouts/slideLayout239.xml"/><Relationship Id="rId39" Type="http://schemas.openxmlformats.org/officeDocument/2006/relationships/theme" Target="../theme/theme12.xml"/><Relationship Id="rId3" Type="http://schemas.openxmlformats.org/officeDocument/2006/relationships/slideLayout" Target="../slideLayouts/slideLayout216.xml"/><Relationship Id="rId21" Type="http://schemas.openxmlformats.org/officeDocument/2006/relationships/slideLayout" Target="../slideLayouts/slideLayout234.xml"/><Relationship Id="rId34" Type="http://schemas.openxmlformats.org/officeDocument/2006/relationships/slideLayout" Target="../slideLayouts/slideLayout247.xml"/><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5" Type="http://schemas.openxmlformats.org/officeDocument/2006/relationships/slideLayout" Target="../slideLayouts/slideLayout238.xml"/><Relationship Id="rId33" Type="http://schemas.openxmlformats.org/officeDocument/2006/relationships/slideLayout" Target="../slideLayouts/slideLayout246.xml"/><Relationship Id="rId38" Type="http://schemas.openxmlformats.org/officeDocument/2006/relationships/slideLayout" Target="../slideLayouts/slideLayout251.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0" Type="http://schemas.openxmlformats.org/officeDocument/2006/relationships/slideLayout" Target="../slideLayouts/slideLayout233.xml"/><Relationship Id="rId29" Type="http://schemas.openxmlformats.org/officeDocument/2006/relationships/slideLayout" Target="../slideLayouts/slideLayout242.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24" Type="http://schemas.openxmlformats.org/officeDocument/2006/relationships/slideLayout" Target="../slideLayouts/slideLayout237.xml"/><Relationship Id="rId32" Type="http://schemas.openxmlformats.org/officeDocument/2006/relationships/slideLayout" Target="../slideLayouts/slideLayout245.xml"/><Relationship Id="rId37" Type="http://schemas.openxmlformats.org/officeDocument/2006/relationships/slideLayout" Target="../slideLayouts/slideLayout250.xml"/><Relationship Id="rId40" Type="http://schemas.openxmlformats.org/officeDocument/2006/relationships/image" Target="../media/image24.emf"/><Relationship Id="rId5" Type="http://schemas.openxmlformats.org/officeDocument/2006/relationships/slideLayout" Target="../slideLayouts/slideLayout218.xml"/><Relationship Id="rId15" Type="http://schemas.openxmlformats.org/officeDocument/2006/relationships/slideLayout" Target="../slideLayouts/slideLayout228.xml"/><Relationship Id="rId23" Type="http://schemas.openxmlformats.org/officeDocument/2006/relationships/slideLayout" Target="../slideLayouts/slideLayout236.xml"/><Relationship Id="rId28" Type="http://schemas.openxmlformats.org/officeDocument/2006/relationships/slideLayout" Target="../slideLayouts/slideLayout241.xml"/><Relationship Id="rId36" Type="http://schemas.openxmlformats.org/officeDocument/2006/relationships/slideLayout" Target="../slideLayouts/slideLayout249.xml"/><Relationship Id="rId10" Type="http://schemas.openxmlformats.org/officeDocument/2006/relationships/slideLayout" Target="../slideLayouts/slideLayout223.xml"/><Relationship Id="rId19" Type="http://schemas.openxmlformats.org/officeDocument/2006/relationships/slideLayout" Target="../slideLayouts/slideLayout232.xml"/><Relationship Id="rId31" Type="http://schemas.openxmlformats.org/officeDocument/2006/relationships/slideLayout" Target="../slideLayouts/slideLayout244.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 Id="rId22" Type="http://schemas.openxmlformats.org/officeDocument/2006/relationships/slideLayout" Target="../slideLayouts/slideLayout235.xml"/><Relationship Id="rId27" Type="http://schemas.openxmlformats.org/officeDocument/2006/relationships/slideLayout" Target="../slideLayouts/slideLayout240.xml"/><Relationship Id="rId30" Type="http://schemas.openxmlformats.org/officeDocument/2006/relationships/slideLayout" Target="../slideLayouts/slideLayout243.xml"/><Relationship Id="rId35" Type="http://schemas.openxmlformats.org/officeDocument/2006/relationships/slideLayout" Target="../slideLayouts/slideLayout24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image" Target="../media/image8.png"/><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theme" Target="../theme/theme4.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theme" Target="../theme/theme5.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image" Target="../media/image13.png"/><Relationship Id="rId2" Type="http://schemas.openxmlformats.org/officeDocument/2006/relationships/slideLayout" Target="../slideLayouts/slideLayout86.xml"/><Relationship Id="rId16" Type="http://schemas.openxmlformats.org/officeDocument/2006/relationships/theme" Target="../theme/theme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9" Type="http://schemas.openxmlformats.org/officeDocument/2006/relationships/image" Target="../media/image17.png"/><Relationship Id="rId3" Type="http://schemas.openxmlformats.org/officeDocument/2006/relationships/slideLayout" Target="../slideLayouts/slideLayout102.xml"/><Relationship Id="rId21" Type="http://schemas.openxmlformats.org/officeDocument/2006/relationships/slideLayout" Target="../slideLayouts/slideLayout120.xml"/><Relationship Id="rId34" Type="http://schemas.openxmlformats.org/officeDocument/2006/relationships/slideLayout" Target="../slideLayouts/slideLayout133.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slideLayout" Target="../slideLayouts/slideLayout132.xml"/><Relationship Id="rId38" Type="http://schemas.openxmlformats.org/officeDocument/2006/relationships/image" Target="../media/image16.png"/><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29" Type="http://schemas.openxmlformats.org/officeDocument/2006/relationships/slideLayout" Target="../slideLayouts/slideLayout128.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slideLayout" Target="../slideLayouts/slideLayout131.xml"/><Relationship Id="rId37" Type="http://schemas.openxmlformats.org/officeDocument/2006/relationships/theme" Target="../theme/theme7.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36" Type="http://schemas.openxmlformats.org/officeDocument/2006/relationships/slideLayout" Target="../slideLayouts/slideLayout135.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slideLayout" Target="../slideLayouts/slideLayout130.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35" Type="http://schemas.openxmlformats.org/officeDocument/2006/relationships/slideLayout" Target="../slideLayouts/slideLayout13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3" Type="http://schemas.openxmlformats.org/officeDocument/2006/relationships/slideLayout" Target="../slideLayouts/slideLayout138.xml"/><Relationship Id="rId21" Type="http://schemas.openxmlformats.org/officeDocument/2006/relationships/slideLayout" Target="../slideLayouts/slideLayout156.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0" Type="http://schemas.openxmlformats.org/officeDocument/2006/relationships/slideLayout" Target="../slideLayouts/slideLayout155.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24" Type="http://schemas.openxmlformats.org/officeDocument/2006/relationships/theme" Target="../theme/theme8.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6.xml"/><Relationship Id="rId3" Type="http://schemas.openxmlformats.org/officeDocument/2006/relationships/slideLayout" Target="../slideLayouts/slideLayout161.xml"/><Relationship Id="rId7" Type="http://schemas.openxmlformats.org/officeDocument/2006/relationships/slideLayout" Target="../slideLayouts/slideLayout165.xml"/><Relationship Id="rId12" Type="http://schemas.openxmlformats.org/officeDocument/2006/relationships/theme" Target="../theme/theme9.xml"/><Relationship Id="rId2" Type="http://schemas.openxmlformats.org/officeDocument/2006/relationships/slideLayout" Target="../slideLayouts/slideLayout160.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5" Type="http://schemas.openxmlformats.org/officeDocument/2006/relationships/slideLayout" Target="../slideLayouts/slideLayout163.xml"/><Relationship Id="rId10" Type="http://schemas.openxmlformats.org/officeDocument/2006/relationships/slideLayout" Target="../slideLayouts/slideLayout168.xml"/><Relationship Id="rId4" Type="http://schemas.openxmlformats.org/officeDocument/2006/relationships/slideLayout" Target="../slideLayouts/slideLayout162.xml"/><Relationship Id="rId9" Type="http://schemas.openxmlformats.org/officeDocument/2006/relationships/slideLayout" Target="../slideLayouts/slideLayout1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s-ES_tradnl"/>
              <a:t>Click to edit Master title style</a:t>
            </a:r>
            <a:endParaRPr lang="en-US" dirty="0"/>
          </a:p>
        </p:txBody>
      </p:sp>
      <p:sp>
        <p:nvSpPr>
          <p:cNvPr id="4" name="Text Placeholder 3"/>
          <p:cNvSpPr>
            <a:spLocks noGrp="1"/>
          </p:cNvSpPr>
          <p:nvPr>
            <p:ph type="body" idx="1"/>
          </p:nvPr>
        </p:nvSpPr>
        <p:spPr>
          <a:xfrm>
            <a:off x="520700" y="1447800"/>
            <a:ext cx="11152188" cy="5181600"/>
          </a:xfrm>
          <a:prstGeom prst="rect">
            <a:avLst/>
          </a:prstGeom>
        </p:spPr>
        <p:txBody>
          <a:bodyPr vert="horz" lIns="0" tIns="0" rIns="0" bIns="0" rtlCol="0">
            <a:noAutofit/>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871470716"/>
      </p:ext>
    </p:extLst>
  </p:cSld>
  <p:clrMap bg1="dk1" tx1="lt1" bg2="dk2" tx2="lt2" accent1="accent1" accent2="accent2" accent3="accent3" accent4="accent4" accent5="accent5" accent6="accent6" hlink="hlink" folHlink="folHlink"/>
  <p:sldLayoutIdLst>
    <p:sldLayoutId id="2147484083" r:id="rId1"/>
    <p:sldLayoutId id="2147484084" r:id="rId2"/>
    <p:sldLayoutId id="2147484097" r:id="rId3"/>
    <p:sldLayoutId id="2147484085" r:id="rId4"/>
    <p:sldLayoutId id="2147484086" r:id="rId5"/>
    <p:sldLayoutId id="2147484087" r:id="rId6"/>
    <p:sldLayoutId id="2147484088" r:id="rId7"/>
    <p:sldLayoutId id="2147484089" r:id="rId8"/>
    <p:sldLayoutId id="2147484090" r:id="rId9"/>
    <p:sldLayoutId id="2147484092" r:id="rId10"/>
    <p:sldLayoutId id="2147484098" r:id="rId11"/>
    <p:sldLayoutId id="2147484100" r:id="rId12"/>
    <p:sldLayoutId id="2147484099" r:id="rId13"/>
    <p:sldLayoutId id="2147484093" r:id="rId14"/>
    <p:sldLayoutId id="2147484094" r:id="rId15"/>
    <p:sldLayoutId id="2147484095" r:id="rId16"/>
    <p:sldLayoutId id="2147484096" r:id="rId17"/>
    <p:sldLayoutId id="2147484127" r:id="rId18"/>
    <p:sldLayoutId id="2147484161" r:id="rId19"/>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2">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2"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p:cNvGrpSpPr/>
          <p:nvPr userDrawn="1"/>
        </p:nvGrpSpPr>
        <p:grpSpPr>
          <a:xfrm>
            <a:off x="12367681" y="-8231"/>
            <a:ext cx="936611" cy="5662633"/>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3898700088"/>
      </p:ext>
    </p:extLst>
  </p:cSld>
  <p:clrMap bg1="lt1" tx1="dk1" bg2="lt2" tx2="dk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 id="2147484285" r:id="rId12"/>
    <p:sldLayoutId id="2147484286" r:id="rId13"/>
    <p:sldLayoutId id="2147484287" r:id="rId14"/>
    <p:sldLayoutId id="2147484288" r:id="rId15"/>
    <p:sldLayoutId id="2147484289" r:id="rId16"/>
    <p:sldLayoutId id="2147484290" r:id="rId17"/>
    <p:sldLayoutId id="2147484291" r:id="rId18"/>
    <p:sldLayoutId id="2147484292" r:id="rId19"/>
    <p:sldLayoutId id="2147484293" r:id="rId20"/>
    <p:sldLayoutId id="2147484294" r:id="rId21"/>
    <p:sldLayoutId id="2147484295" r:id="rId22"/>
    <p:sldLayoutId id="2147484296" r:id="rId23"/>
    <p:sldLayoutId id="2147484297" r:id="rId24"/>
  </p:sldLayoutIdLst>
  <p:transition>
    <p:fade/>
  </p:transition>
  <p:txStyles>
    <p:title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s-ES_tradnl"/>
              <a:t>Click to edit Master title style</a:t>
            </a:r>
            <a:endParaRPr lang="en-US" dirty="0"/>
          </a:p>
        </p:txBody>
      </p:sp>
      <p:sp>
        <p:nvSpPr>
          <p:cNvPr id="4" name="Text Placeholder 3"/>
          <p:cNvSpPr>
            <a:spLocks noGrp="1"/>
          </p:cNvSpPr>
          <p:nvPr>
            <p:ph type="body" idx="1"/>
          </p:nvPr>
        </p:nvSpPr>
        <p:spPr>
          <a:xfrm>
            <a:off x="520700" y="1447800"/>
            <a:ext cx="11152188" cy="5181600"/>
          </a:xfrm>
          <a:prstGeom prst="rect">
            <a:avLst/>
          </a:prstGeom>
        </p:spPr>
        <p:txBody>
          <a:bodyPr vert="horz" lIns="0" tIns="0" rIns="0" bIns="0" rtlCol="0">
            <a:noAutofit/>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2718488265"/>
      </p:ext>
    </p:extLst>
  </p:cSld>
  <p:clrMap bg1="dk1" tx1="lt1" bg2="dk2" tx2="lt2" accent1="accent1" accent2="accent2" accent3="accent3" accent4="accent4" accent5="accent5" accent6="accent6" hlink="hlink" folHlink="folHlink"/>
  <p:sldLayoutIdLst>
    <p:sldLayoutId id="2147484300" r:id="rId1"/>
    <p:sldLayoutId id="2147484301" r:id="rId2"/>
    <p:sldLayoutId id="2147484302" r:id="rId3"/>
    <p:sldLayoutId id="2147484303" r:id="rId4"/>
    <p:sldLayoutId id="2147484304" r:id="rId5"/>
    <p:sldLayoutId id="2147484305" r:id="rId6"/>
    <p:sldLayoutId id="2147484306" r:id="rId7"/>
    <p:sldLayoutId id="2147484307" r:id="rId8"/>
    <p:sldLayoutId id="2147484308" r:id="rId9"/>
    <p:sldLayoutId id="2147484309" r:id="rId10"/>
    <p:sldLayoutId id="2147484310" r:id="rId11"/>
    <p:sldLayoutId id="2147484311" r:id="rId12"/>
    <p:sldLayoutId id="2147484312" r:id="rId13"/>
    <p:sldLayoutId id="2147484313" r:id="rId14"/>
    <p:sldLayoutId id="2147484314" r:id="rId15"/>
    <p:sldLayoutId id="2147484315" r:id="rId16"/>
    <p:sldLayoutId id="2147484316" r:id="rId17"/>
    <p:sldLayoutId id="2147484317" r:id="rId18"/>
    <p:sldLayoutId id="2147484318" r:id="rId19"/>
    <p:sldLayoutId id="2147484319" r:id="rId20"/>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2">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110" y="457200"/>
            <a:ext cx="11015651"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048" y="1435504"/>
            <a:ext cx="11015651"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88825"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064"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532"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461142" y="2843926"/>
            <a:ext cx="6858000" cy="1170150"/>
          </a:xfrm>
          <a:prstGeom prst="rect">
            <a:avLst/>
          </a:prstGeom>
        </p:spPr>
      </p:pic>
    </p:spTree>
    <p:extLst>
      <p:ext uri="{BB962C8B-B14F-4D97-AF65-F5344CB8AC3E}">
        <p14:creationId xmlns:p14="http://schemas.microsoft.com/office/powerpoint/2010/main" val="728023713"/>
      </p:ext>
    </p:extLst>
  </p:cSld>
  <p:clrMap bg1="lt1" tx1="dk1" bg2="lt2" tx2="dk2" accent1="accent1" accent2="accent2" accent3="accent3" accent4="accent4" accent5="accent5" accent6="accent6" hlink="hlink" folHlink="folHlink"/>
  <p:sldLayoutIdLst>
    <p:sldLayoutId id="2147484348" r:id="rId1"/>
    <p:sldLayoutId id="2147484349" r:id="rId2"/>
    <p:sldLayoutId id="2147484350" r:id="rId3"/>
    <p:sldLayoutId id="2147484351" r:id="rId4"/>
    <p:sldLayoutId id="2147484352" r:id="rId5"/>
    <p:sldLayoutId id="2147484353" r:id="rId6"/>
    <p:sldLayoutId id="2147484354" r:id="rId7"/>
    <p:sldLayoutId id="2147484355" r:id="rId8"/>
    <p:sldLayoutId id="2147484356" r:id="rId9"/>
    <p:sldLayoutId id="2147484357" r:id="rId10"/>
    <p:sldLayoutId id="2147484358" r:id="rId11"/>
    <p:sldLayoutId id="2147484359" r:id="rId12"/>
    <p:sldLayoutId id="2147484360" r:id="rId13"/>
    <p:sldLayoutId id="2147484361" r:id="rId14"/>
    <p:sldLayoutId id="2147484362" r:id="rId15"/>
    <p:sldLayoutId id="2147484363" r:id="rId16"/>
    <p:sldLayoutId id="2147484364" r:id="rId17"/>
    <p:sldLayoutId id="2147484365" r:id="rId18"/>
    <p:sldLayoutId id="2147484366" r:id="rId19"/>
    <p:sldLayoutId id="2147484367" r:id="rId20"/>
    <p:sldLayoutId id="2147484368" r:id="rId21"/>
    <p:sldLayoutId id="2147484369" r:id="rId22"/>
    <p:sldLayoutId id="2147484370" r:id="rId23"/>
    <p:sldLayoutId id="2147484371" r:id="rId24"/>
    <p:sldLayoutId id="2147484372" r:id="rId25"/>
    <p:sldLayoutId id="2147484373" r:id="rId26"/>
    <p:sldLayoutId id="2147484374" r:id="rId27"/>
    <p:sldLayoutId id="2147484375" r:id="rId28"/>
    <p:sldLayoutId id="2147484376" r:id="rId29"/>
    <p:sldLayoutId id="2147484377" r:id="rId30"/>
    <p:sldLayoutId id="2147484378" r:id="rId31"/>
    <p:sldLayoutId id="2147484379" r:id="rId32"/>
    <p:sldLayoutId id="2147484380" r:id="rId33"/>
    <p:sldLayoutId id="2147484381" r:id="rId34"/>
    <p:sldLayoutId id="2147484382" r:id="rId35"/>
    <p:sldLayoutId id="2147484383" r:id="rId36"/>
    <p:sldLayoutId id="2147484384" r:id="rId37"/>
    <p:sldLayoutId id="2147484385" r:id="rId38"/>
  </p:sldLayoutIdLst>
  <p:transition>
    <p:fade/>
  </p:transition>
  <p:hf sldNum="0" hdr="0" ftr="0" dt="0"/>
  <p:txStyles>
    <p:titleStyle>
      <a:lvl1pPr algn="l" defTabSz="932462" rtl="0" eaLnBrk="1" latinLnBrk="0" hangingPunct="1">
        <a:lnSpc>
          <a:spcPct val="100000"/>
        </a:lnSpc>
        <a:spcBef>
          <a:spcPct val="0"/>
        </a:spcBef>
        <a:buNone/>
        <a:defRPr lang="en-US" sz="359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660" y="196326"/>
            <a:ext cx="11149013" cy="1163637"/>
          </a:xfrm>
          <a:prstGeom prst="rect">
            <a:avLst/>
          </a:prstGeom>
        </p:spPr>
        <p:txBody>
          <a:bodyPr vert="horz" wrap="square" lIns="0" tIns="0" rIns="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605177" y="1684476"/>
            <a:ext cx="11149012" cy="1551194"/>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solidFill>
                <a:srgbClr val="292929">
                  <a:tint val="75000"/>
                </a:srgbClr>
              </a:solidFill>
            </a:endParaRPr>
          </a:p>
        </p:txBody>
      </p:sp>
      <p:sp>
        <p:nvSpPr>
          <p:cNvPr id="5" name="Footer Placeholder 4"/>
          <p:cNvSpPr>
            <a:spLocks noGrp="1"/>
          </p:cNvSpPr>
          <p:nvPr>
            <p:ph type="ftr" sz="quarter" idx="3"/>
          </p:nvPr>
        </p:nvSpPr>
        <p:spPr>
          <a:xfrm>
            <a:off x="4164013"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solidFill>
                  <a:srgbClr val="292929">
                    <a:tint val="75000"/>
                  </a:srgbClr>
                </a:solidFill>
              </a:rPr>
              <a:t>Microsoft Confidential</a:t>
            </a:r>
          </a:p>
        </p:txBody>
      </p:sp>
      <p:sp>
        <p:nvSpPr>
          <p:cNvPr id="6" name="Slide Number Placeholder 5"/>
          <p:cNvSpPr>
            <a:spLocks noGrp="1"/>
          </p:cNvSpPr>
          <p:nvPr>
            <p:ph type="sldNum" sz="quarter" idx="4"/>
          </p:nvPr>
        </p:nvSpPr>
        <p:spPr>
          <a:xfrm>
            <a:off x="8736013" y="6356350"/>
            <a:ext cx="28432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1642571342"/>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ransition>
    <p:fade/>
  </p:transition>
  <p:hf hdr="0" dt="0"/>
  <p:txStyles>
    <p:titleStyle>
      <a:lvl1pPr algn="l" defTabSz="914363" rtl="0" eaLnBrk="1" latinLnBrk="0" hangingPunct="1">
        <a:lnSpc>
          <a:spcPct val="90000"/>
        </a:lnSpc>
        <a:spcBef>
          <a:spcPct val="0"/>
        </a:spcBef>
        <a:buNone/>
        <a:defRPr lang="en-US" sz="4800" b="0" kern="1200" cap="none" spc="-200" baseline="0" dirty="0" smtClean="0">
          <a:ln w="3175">
            <a:noFill/>
          </a:ln>
          <a:solidFill>
            <a:schemeClr val="tx1">
              <a:alpha val="98824"/>
            </a:schemeClr>
          </a:solidFill>
          <a:effectLst/>
          <a:latin typeface="+mn-lt"/>
          <a:ea typeface="+mn-ea"/>
          <a:cs typeface="Arial" charset="0"/>
        </a:defRPr>
      </a:lvl1pPr>
    </p:titleStyle>
    <p:bodyStyle>
      <a:lvl1pPr marL="460375" indent="-460375" algn="l" defTabSz="914363" rtl="0" eaLnBrk="1" latinLnBrk="0" hangingPunct="1">
        <a:lnSpc>
          <a:spcPct val="90000"/>
        </a:lnSpc>
        <a:spcBef>
          <a:spcPct val="20000"/>
        </a:spcBef>
        <a:buClr>
          <a:srgbClr val="00DCFF"/>
        </a:buClr>
        <a:buSzPct val="90000"/>
        <a:buFont typeface="Arial" pitchFamily="34" charset="0"/>
        <a:buChar char="•"/>
        <a:defRPr sz="2400" kern="1200">
          <a:solidFill>
            <a:schemeClr val="tx1">
              <a:lumMod val="75000"/>
              <a:lumOff val="25000"/>
              <a:alpha val="99000"/>
            </a:schemeClr>
          </a:solidFill>
          <a:latin typeface="+mn-lt"/>
          <a:ea typeface="+mn-ea"/>
          <a:cs typeface="+mn-cs"/>
        </a:defRPr>
      </a:lvl1pPr>
      <a:lvl2pPr marL="855663" indent="-395288" algn="l" defTabSz="914363" rtl="0" eaLnBrk="1" latinLnBrk="0" hangingPunct="1">
        <a:lnSpc>
          <a:spcPct val="90000"/>
        </a:lnSpc>
        <a:spcBef>
          <a:spcPct val="20000"/>
        </a:spcBef>
        <a:buClr>
          <a:srgbClr val="00DCFF"/>
        </a:buClr>
        <a:buSzPct val="90000"/>
        <a:buFont typeface="Arial" pitchFamily="34" charset="0"/>
        <a:buChar char="•"/>
        <a:defRPr sz="2000" kern="1200">
          <a:solidFill>
            <a:schemeClr val="tx1">
              <a:lumMod val="75000"/>
              <a:lumOff val="25000"/>
              <a:alpha val="99000"/>
            </a:schemeClr>
          </a:solidFill>
          <a:latin typeface="+mn-lt"/>
          <a:ea typeface="+mn-ea"/>
          <a:cs typeface="+mn-cs"/>
        </a:defRPr>
      </a:lvl2pPr>
      <a:lvl3pPr marL="1258888" indent="-403225" algn="l" defTabSz="914363" rtl="0" eaLnBrk="1" latinLnBrk="0" hangingPunct="1">
        <a:lnSpc>
          <a:spcPct val="90000"/>
        </a:lnSpc>
        <a:spcBef>
          <a:spcPct val="20000"/>
        </a:spcBef>
        <a:buClr>
          <a:srgbClr val="00DCFF"/>
        </a:buClr>
        <a:buSzPct val="90000"/>
        <a:buFont typeface="Arial" pitchFamily="34" charset="0"/>
        <a:buChar char="•"/>
        <a:defRPr sz="1800" kern="1200">
          <a:solidFill>
            <a:schemeClr val="tx1">
              <a:lumMod val="75000"/>
              <a:lumOff val="25000"/>
              <a:alpha val="99000"/>
            </a:schemeClr>
          </a:solidFill>
          <a:latin typeface="+mn-lt"/>
          <a:ea typeface="+mn-ea"/>
          <a:cs typeface="+mn-cs"/>
        </a:defRPr>
      </a:lvl3pPr>
      <a:lvl4pPr marL="1604963" indent="-346075" algn="l" defTabSz="914363" rtl="0" eaLnBrk="1" latinLnBrk="0" hangingPunct="1">
        <a:lnSpc>
          <a:spcPct val="90000"/>
        </a:lnSpc>
        <a:spcBef>
          <a:spcPct val="20000"/>
        </a:spcBef>
        <a:buClr>
          <a:srgbClr val="00DCFF"/>
        </a:buClr>
        <a:buSzPct val="90000"/>
        <a:buFont typeface="Arial" pitchFamily="34" charset="0"/>
        <a:buChar char="•"/>
        <a:defRPr sz="1600" kern="1200">
          <a:solidFill>
            <a:schemeClr val="tx1">
              <a:lumMod val="75000"/>
              <a:lumOff val="25000"/>
              <a:alpha val="99000"/>
            </a:schemeClr>
          </a:solidFill>
          <a:latin typeface="+mn-lt"/>
          <a:ea typeface="+mn-ea"/>
          <a:cs typeface="+mn-cs"/>
        </a:defRPr>
      </a:lvl4pPr>
      <a:lvl5pPr marL="1941513" indent="-336550" algn="l" defTabSz="914363" rtl="0" eaLnBrk="1" latinLnBrk="0" hangingPunct="1">
        <a:lnSpc>
          <a:spcPct val="90000"/>
        </a:lnSpc>
        <a:spcBef>
          <a:spcPct val="20000"/>
        </a:spcBef>
        <a:buClr>
          <a:srgbClr val="00DCFF"/>
        </a:buClr>
        <a:buSzPct val="90000"/>
        <a:buFont typeface="Arial" pitchFamily="34" charset="0"/>
        <a:buChar char="•"/>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800347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 id="2147484140" r:id="rId12"/>
  </p:sldLayoutIdLst>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2032874324"/>
      </p:ext>
    </p:extLst>
  </p:cSld>
  <p:clrMap bg1="lt1" tx1="dk1" bg2="lt2" tx2="dk2" accent1="accent1" accent2="accent2" accent3="accent3" accent4="accent4" accent5="accent5" accent6="accent6" hlink="hlink" folHlink="folHlink"/>
  <p:sldLayoutIdLst>
    <p:sldLayoutId id="2147484145" r:id="rId1"/>
    <p:sldLayoutId id="2147484146" r:id="rId2"/>
    <p:sldLayoutId id="2147484147" r:id="rId3"/>
    <p:sldLayoutId id="2147484148" r:id="rId4"/>
    <p:sldLayoutId id="2147484149" r:id="rId5"/>
    <p:sldLayoutId id="2147484150" r:id="rId6"/>
    <p:sldLayoutId id="2147484151" r:id="rId7"/>
    <p:sldLayoutId id="2147484152" r:id="rId8"/>
    <p:sldLayoutId id="2147484153" r:id="rId9"/>
    <p:sldLayoutId id="2147484154" r:id="rId10"/>
    <p:sldLayoutId id="2147484155" r:id="rId11"/>
    <p:sldLayoutId id="2147484156" r:id="rId12"/>
    <p:sldLayoutId id="2147484157" r:id="rId13"/>
    <p:sldLayoutId id="2147484158" r:id="rId14"/>
    <p:sldLayoutId id="2147484159" r:id="rId15"/>
    <p:sldLayoutId id="2147484160" r:id="rId16"/>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67685" y="-217"/>
            <a:ext cx="935232" cy="5654620"/>
            <a:chOff x="12618968" y="-221"/>
            <a:chExt cx="954234" cy="5767188"/>
          </a:xfrm>
        </p:grpSpPr>
        <p:grpSp>
          <p:nvGrpSpPr>
            <p:cNvPr id="26" name="Group 25"/>
            <p:cNvGrpSpPr/>
            <p:nvPr userDrawn="1"/>
          </p:nvGrpSpPr>
          <p:grpSpPr>
            <a:xfrm rot="5400000">
              <a:off x="11584221" y="1040743"/>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3828"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3828"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3828"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3828"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093"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093"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239357719"/>
      </p:ext>
    </p:extLst>
  </p:cSld>
  <p:clrMap bg1="lt1" tx1="dk1" bg2="lt2" tx2="dk2" accent1="accent1" accent2="accent2" accent3="accent3" accent4="accent4" accent5="accent5" accent6="accent6" hlink="hlink" folHlink="folHlink"/>
  <p:sldLayoutIdLst>
    <p:sldLayoutId id="2147484163" r:id="rId1"/>
    <p:sldLayoutId id="2147484164" r:id="rId2"/>
    <p:sldLayoutId id="2147484165" r:id="rId3"/>
    <p:sldLayoutId id="2147484166" r:id="rId4"/>
    <p:sldLayoutId id="2147484167" r:id="rId5"/>
    <p:sldLayoutId id="2147484168" r:id="rId6"/>
    <p:sldLayoutId id="2147484169" r:id="rId7"/>
    <p:sldLayoutId id="2147484170" r:id="rId8"/>
    <p:sldLayoutId id="2147484171" r:id="rId9"/>
    <p:sldLayoutId id="2147484172" r:id="rId10"/>
    <p:sldLayoutId id="2147484173" r:id="rId11"/>
    <p:sldLayoutId id="2147484174" r:id="rId12"/>
    <p:sldLayoutId id="2147484175" r:id="rId13"/>
    <p:sldLayoutId id="2147484176" r:id="rId14"/>
    <p:sldLayoutId id="2147484177" r:id="rId15"/>
    <p:sldLayoutId id="2147484178" r:id="rId16"/>
    <p:sldLayoutId id="2147484179" r:id="rId17"/>
    <p:sldLayoutId id="2147484180" r:id="rId18"/>
    <p:sldLayoutId id="2147484181" r:id="rId19"/>
    <p:sldLayoutId id="2147484182" r:id="rId20"/>
    <p:sldLayoutId id="2147484183" r:id="rId21"/>
    <p:sldLayoutId id="2147484184" r:id="rId22"/>
    <p:sldLayoutId id="2147484185" r:id="rId23"/>
    <p:sldLayoutId id="2147484343" r:id="rId24"/>
    <p:sldLayoutId id="2147484344" r:id="rId25"/>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2279051391"/>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 id="2147484195" r:id="rId9"/>
    <p:sldLayoutId id="2147484196" r:id="rId10"/>
    <p:sldLayoutId id="2147484197" r:id="rId11"/>
    <p:sldLayoutId id="2147484198" r:id="rId12"/>
    <p:sldLayoutId id="2147484199" r:id="rId13"/>
    <p:sldLayoutId id="2147484200" r:id="rId14"/>
    <p:sldLayoutId id="2147484201" r:id="rId15"/>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8"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510416591"/>
      </p:ext>
    </p:extLst>
  </p:cSld>
  <p:clrMap bg1="dk1" tx1="lt1" bg2="dk2" tx2="lt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 id="2147484214" r:id="rId11"/>
    <p:sldLayoutId id="2147484215" r:id="rId12"/>
    <p:sldLayoutId id="2147484216" r:id="rId13"/>
    <p:sldLayoutId id="2147484217" r:id="rId14"/>
    <p:sldLayoutId id="2147484218" r:id="rId15"/>
    <p:sldLayoutId id="2147484219" r:id="rId16"/>
    <p:sldLayoutId id="2147484220" r:id="rId17"/>
    <p:sldLayoutId id="2147484221" r:id="rId18"/>
    <p:sldLayoutId id="2147484222" r:id="rId19"/>
    <p:sldLayoutId id="2147484223" r:id="rId20"/>
    <p:sldLayoutId id="2147484224" r:id="rId21"/>
    <p:sldLayoutId id="2147484225" r:id="rId22"/>
    <p:sldLayoutId id="2147484226" r:id="rId23"/>
    <p:sldLayoutId id="2147484227" r:id="rId24"/>
    <p:sldLayoutId id="2147484228" r:id="rId25"/>
    <p:sldLayoutId id="2147484229" r:id="rId26"/>
    <p:sldLayoutId id="2147484230" r:id="rId27"/>
    <p:sldLayoutId id="2147484231" r:id="rId28"/>
    <p:sldLayoutId id="2147484232" r:id="rId29"/>
    <p:sldLayoutId id="2147484233" r:id="rId30"/>
    <p:sldLayoutId id="2147484234" r:id="rId31"/>
    <p:sldLayoutId id="2147484235" r:id="rId32"/>
    <p:sldLayoutId id="2147484272" r:id="rId33"/>
    <p:sldLayoutId id="2147484320" r:id="rId34"/>
    <p:sldLayoutId id="2147484345" r:id="rId35"/>
    <p:sldLayoutId id="2147484346" r:id="rId36"/>
  </p:sldLayoutIdLst>
  <p:transition>
    <p:fade/>
  </p:transition>
  <p:txStyles>
    <p:title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9"/>
        </a:buBlip>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9"/>
        </a:buBlip>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9"/>
        </a:buBlip>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9"/>
        </a:buBlip>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9"/>
        </a:buBlip>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2"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p:cNvGrpSpPr/>
          <p:nvPr userDrawn="1"/>
        </p:nvGrpSpPr>
        <p:grpSpPr>
          <a:xfrm>
            <a:off x="12367681" y="-8231"/>
            <a:ext cx="936611" cy="5662633"/>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1729744761"/>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 id="2147484248" r:id="rId12"/>
    <p:sldLayoutId id="2147484249" r:id="rId13"/>
    <p:sldLayoutId id="2147484250" r:id="rId14"/>
    <p:sldLayoutId id="2147484251" r:id="rId15"/>
    <p:sldLayoutId id="2147484252" r:id="rId16"/>
    <p:sldLayoutId id="2147484253" r:id="rId17"/>
    <p:sldLayoutId id="2147484254" r:id="rId18"/>
    <p:sldLayoutId id="2147484255" r:id="rId19"/>
    <p:sldLayoutId id="2147484256" r:id="rId20"/>
    <p:sldLayoutId id="2147484257" r:id="rId21"/>
    <p:sldLayoutId id="2147484258" r:id="rId22"/>
    <p:sldLayoutId id="2147484259" r:id="rId23"/>
  </p:sldLayoutIdLst>
  <p:transition>
    <p:fade/>
  </p:transition>
  <p:txStyles>
    <p:title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8/12/2019</a:t>
            </a:fld>
            <a:endParaRPr lang="en-US"/>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261712302"/>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5.xml"/></Relationships>
</file>

<file path=ppt/slides/_rels/slide16.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12.xml"/><Relationship Id="rId16" Type="http://schemas.openxmlformats.org/officeDocument/2006/relationships/image" Target="../media/image58.png"/><Relationship Id="rId1" Type="http://schemas.openxmlformats.org/officeDocument/2006/relationships/slideLayout" Target="../slideLayouts/slideLayout79.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image" Target="../media/image5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84.xm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118.xml"/></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1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0.xml"/></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118.xml"/><Relationship Id="rId4" Type="http://schemas.openxmlformats.org/officeDocument/2006/relationships/image" Target="../media/image61.png"/></Relationships>
</file>

<file path=ppt/slides/_rels/slide21.xml.rels><?xml version="1.0" encoding="UTF-8" standalone="yes"?>
<Relationships xmlns="http://schemas.openxmlformats.org/package/2006/relationships"><Relationship Id="rId3" Type="http://schemas.openxmlformats.org/officeDocument/2006/relationships/hyperlink" Target="https://dot.net/architecture" TargetMode="External"/><Relationship Id="rId2" Type="http://schemas.openxmlformats.org/officeDocument/2006/relationships/notesSlide" Target="../notesSlides/notesSlide17.xml"/><Relationship Id="rId1" Type="http://schemas.openxmlformats.org/officeDocument/2006/relationships/slideLayout" Target="../slideLayouts/slideLayout110.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133.xml"/></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125.xml"/><Relationship Id="rId4" Type="http://schemas.openxmlformats.org/officeDocument/2006/relationships/image" Target="../media/image6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2.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UiPath/corewf" TargetMode="External"/><Relationship Id="rId2" Type="http://schemas.openxmlformats.org/officeDocument/2006/relationships/notesSlide" Target="../notesSlides/notesSlide24.xml"/><Relationship Id="rId1" Type="http://schemas.openxmlformats.org/officeDocument/2006/relationships/slideLayout" Target="../slideLayouts/slideLayout112.xml"/></Relationships>
</file>

<file path=ppt/slides/_rels/slide29.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8.sv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55.png"/><Relationship Id="rId11" Type="http://schemas.openxmlformats.org/officeDocument/2006/relationships/image" Target="../media/image66.png"/><Relationship Id="rId5" Type="http://schemas.openxmlformats.org/officeDocument/2006/relationships/image" Target="../media/image54.png"/><Relationship Id="rId15" Type="http://schemas.openxmlformats.org/officeDocument/2006/relationships/image" Target="../media/image70.svg"/><Relationship Id="rId10" Type="http://schemas.openxmlformats.org/officeDocument/2006/relationships/image" Target="../media/image65.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87.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39.png"/><Relationship Id="rId4" Type="http://schemas.openxmlformats.org/officeDocument/2006/relationships/diagramLayout" Target="../diagrams/layout1.xml"/><Relationship Id="rId9" Type="http://schemas.openxmlformats.org/officeDocument/2006/relationships/image" Target="../media/image3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60.xml"/><Relationship Id="rId5" Type="http://schemas.microsoft.com/office/2007/relationships/hdphoto" Target="../media/hdphoto2.wdp"/><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14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598003"/>
            <a:ext cx="11149013" cy="1661993"/>
          </a:xfrm>
        </p:spPr>
        <p:txBody>
          <a:bodyPr/>
          <a:lstStyle/>
          <a:p>
            <a:pPr algn="ctr"/>
            <a:r>
              <a:rPr lang="es-AR" sz="7200" dirty="0">
                <a:cs typeface="Haettenschweiler"/>
              </a:rPr>
              <a:t>.NET Core Workshop</a:t>
            </a:r>
            <a:br>
              <a:rPr lang="es-AR" sz="7200" dirty="0">
                <a:cs typeface="Haettenschweiler"/>
              </a:rPr>
            </a:br>
            <a:endParaRPr lang="es-AR" sz="4800" dirty="0">
              <a:cs typeface="Haettenschweiler"/>
            </a:endParaRPr>
          </a:p>
        </p:txBody>
      </p:sp>
      <p:sp>
        <p:nvSpPr>
          <p:cNvPr id="4" name="Subtitle 2"/>
          <p:cNvSpPr txBox="1">
            <a:spLocks/>
          </p:cNvSpPr>
          <p:nvPr/>
        </p:nvSpPr>
        <p:spPr>
          <a:xfrm>
            <a:off x="6002717" y="4776052"/>
            <a:ext cx="6139639" cy="1834765"/>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ＭＳ Ｐゴシック"/>
              </a:rPr>
              <a:t>Mariano Sánchez</a:t>
            </a: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sanchezmariano@outlook.com</a:t>
            </a:r>
            <a:br>
              <a:rPr lang="es-ES" sz="2856" spc="-71" dirty="0">
                <a:solidFill>
                  <a:srgbClr val="FFFFFF"/>
                </a:solidFill>
                <a:effectLst>
                  <a:outerShdw blurRad="38100" dist="38100" dir="2700000" algn="tl">
                    <a:srgbClr val="000000">
                      <a:alpha val="43137"/>
                    </a:srgbClr>
                  </a:outerShdw>
                </a:effectLst>
                <a:ea typeface="ＭＳ Ｐゴシック"/>
                <a:cs typeface="Arial" charset="0"/>
              </a:rPr>
            </a:br>
            <a:r>
              <a:rPr lang="es-ES" sz="2856" spc="-71" dirty="0">
                <a:solidFill>
                  <a:srgbClr val="FFFFFF"/>
                </a:solidFill>
                <a:effectLst>
                  <a:outerShdw blurRad="38100" dist="38100" dir="2700000" algn="tl">
                    <a:srgbClr val="000000">
                      <a:alpha val="43137"/>
                    </a:srgbClr>
                  </a:outerShdw>
                </a:effectLst>
                <a:ea typeface="ＭＳ Ｐゴシック"/>
                <a:cs typeface="Arial" charset="0"/>
              </a:rPr>
              <a:t>@</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marianosz</a:t>
            </a:r>
            <a:endParaRPr lang="es-ES" sz="2856" spc="-71" dirty="0">
              <a:solidFill>
                <a:srgbClr val="FFFFFF"/>
              </a:solidFill>
              <a:effectLst>
                <a:outerShdw blurRad="38100" dist="38100" dir="2700000" algn="tl">
                  <a:srgbClr val="000000">
                    <a:alpha val="43137"/>
                  </a:srgbClr>
                </a:outerShdw>
              </a:effectLst>
              <a:ea typeface="ＭＳ Ｐゴシック"/>
              <a:cs typeface="Arial" charset="0"/>
            </a:endParaRP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http://</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weblogs.asp.net</a:t>
            </a:r>
            <a:r>
              <a:rPr lang="es-ES" sz="2856" spc="-71" dirty="0">
                <a:solidFill>
                  <a:srgbClr val="FFFFFF"/>
                </a:solidFill>
                <a:effectLst>
                  <a:outerShdw blurRad="38100" dist="38100" dir="2700000" algn="tl">
                    <a:srgbClr val="000000">
                      <a:alpha val="43137"/>
                    </a:srgbClr>
                  </a:outerShdw>
                </a:effectLst>
                <a:ea typeface="ＭＳ Ｐゴシック"/>
                <a:cs typeface="Arial" charset="0"/>
              </a:rPr>
              <a:t>/marianos</a:t>
            </a:r>
          </a:p>
        </p:txBody>
      </p:sp>
    </p:spTree>
    <p:extLst>
      <p:ext uri="{BB962C8B-B14F-4D97-AF65-F5344CB8AC3E}">
        <p14:creationId xmlns:p14="http://schemas.microsoft.com/office/powerpoint/2010/main" val="20646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1487" y="1174534"/>
            <a:ext cx="11728964" cy="5115824"/>
          </a:xfrm>
        </p:spPr>
        <p:txBody>
          <a:bodyPr/>
          <a:lstStyle/>
          <a:p>
            <a:pPr>
              <a:buFont typeface="Arial" panose="020B0604020202020204" pitchFamily="34" charset="0"/>
              <a:buChar char="•"/>
            </a:pPr>
            <a:r>
              <a:rPr lang="es-AR" dirty="0"/>
              <a:t>.NET Core </a:t>
            </a:r>
            <a:r>
              <a:rPr lang="en-US" dirty="0"/>
              <a:t>offers providers for Data Access on different platforms</a:t>
            </a:r>
            <a:r>
              <a:rPr lang="es-AR" dirty="0"/>
              <a:t>:</a:t>
            </a:r>
          </a:p>
          <a:p>
            <a:pPr lvl="1">
              <a:buFont typeface="Arial" panose="020B0604020202020204" pitchFamily="34" charset="0"/>
              <a:buChar char="•"/>
            </a:pPr>
            <a:r>
              <a:rPr lang="es-AR" sz="2799" dirty="0"/>
              <a:t>SQL Server / Azure SQL </a:t>
            </a:r>
            <a:r>
              <a:rPr lang="es-AR" sz="2799" dirty="0" err="1"/>
              <a:t>Database</a:t>
            </a:r>
            <a:endParaRPr lang="es-AR" sz="2799" dirty="0"/>
          </a:p>
          <a:p>
            <a:pPr lvl="1">
              <a:buFont typeface="Arial" panose="020B0604020202020204" pitchFamily="34" charset="0"/>
              <a:buChar char="•"/>
            </a:pPr>
            <a:r>
              <a:rPr lang="es-AR" sz="2799" dirty="0"/>
              <a:t>PostgreSQL</a:t>
            </a:r>
          </a:p>
          <a:p>
            <a:pPr lvl="1">
              <a:buFont typeface="Arial" panose="020B0604020202020204" pitchFamily="34" charset="0"/>
              <a:buChar char="•"/>
            </a:pPr>
            <a:r>
              <a:rPr lang="en-US" sz="2799" dirty="0"/>
              <a:t>SQLite</a:t>
            </a:r>
          </a:p>
          <a:p>
            <a:pPr lvl="1">
              <a:buFont typeface="Arial" panose="020B0604020202020204" pitchFamily="34" charset="0"/>
              <a:buChar char="•"/>
            </a:pPr>
            <a:r>
              <a:rPr lang="en-US" sz="2799" dirty="0"/>
              <a:t>MySQL</a:t>
            </a:r>
            <a:endParaRPr lang="es-AR" sz="2799" dirty="0"/>
          </a:p>
          <a:p>
            <a:pPr marL="0" indent="0">
              <a:buNone/>
            </a:pPr>
            <a:endParaRPr lang="es-AR" dirty="0"/>
          </a:p>
          <a:p>
            <a:pPr>
              <a:buFont typeface="Arial" panose="020B0604020202020204" pitchFamily="34" charset="0"/>
              <a:buChar char="•"/>
            </a:pPr>
            <a:r>
              <a:rPr lang="en-US" sz="2400" dirty="0"/>
              <a:t>No changes to the data access code</a:t>
            </a:r>
            <a:endParaRPr lang="es-AR" sz="2399" dirty="0"/>
          </a:p>
          <a:p>
            <a:pPr lvl="1">
              <a:buFont typeface="Arial" panose="020B0604020202020204" pitchFamily="34" charset="0"/>
              <a:buChar char="•"/>
            </a:pPr>
            <a:r>
              <a:rPr lang="es-AR" sz="1400" dirty="0"/>
              <a:t>ADO.NET</a:t>
            </a:r>
          </a:p>
          <a:p>
            <a:pPr lvl="1">
              <a:buFont typeface="Arial" panose="020B0604020202020204" pitchFamily="34" charset="0"/>
              <a:buChar char="•"/>
            </a:pPr>
            <a:r>
              <a:rPr lang="es-AR" sz="1400" dirty="0" err="1"/>
              <a:t>Entity</a:t>
            </a:r>
            <a:r>
              <a:rPr lang="es-AR" sz="1400" dirty="0"/>
              <a:t> Framework</a:t>
            </a:r>
          </a:p>
          <a:p>
            <a:pPr>
              <a:buFont typeface="Arial" panose="020B0604020202020204" pitchFamily="34" charset="0"/>
              <a:buChar char="•"/>
            </a:pPr>
            <a:r>
              <a:rPr lang="es-AR" sz="2399" dirty="0"/>
              <a:t>No data </a:t>
            </a:r>
            <a:r>
              <a:rPr lang="es-AR" sz="2399" dirty="0" err="1"/>
              <a:t>migration</a:t>
            </a:r>
            <a:r>
              <a:rPr lang="es-AR" sz="2399" dirty="0"/>
              <a:t> </a:t>
            </a:r>
            <a:r>
              <a:rPr lang="es-AR" sz="2399" dirty="0" err="1"/>
              <a:t>needed</a:t>
            </a:r>
            <a:endParaRPr lang="es-AR" sz="2399" dirty="0"/>
          </a:p>
        </p:txBody>
      </p:sp>
      <p:sp>
        <p:nvSpPr>
          <p:cNvPr id="3" name="Title 2"/>
          <p:cNvSpPr>
            <a:spLocks noGrp="1"/>
          </p:cNvSpPr>
          <p:nvPr>
            <p:ph type="title"/>
          </p:nvPr>
        </p:nvSpPr>
        <p:spPr/>
        <p:txBody>
          <a:bodyPr/>
          <a:lstStyle/>
          <a:p>
            <a:r>
              <a:rPr lang="es-AR" dirty="0"/>
              <a:t>Data Access</a:t>
            </a:r>
          </a:p>
        </p:txBody>
      </p:sp>
      <p:pic>
        <p:nvPicPr>
          <p:cNvPr id="11" name="Picture 6" descr="\\MAGNUM\Projects\Microsoft\Cloud Power FY12\Design\ICONS_PNG\Cloud.png"/>
          <p:cNvPicPr>
            <a:picLocks noChangeAspect="1" noChangeArrowheads="1"/>
          </p:cNvPicPr>
          <p:nvPr/>
        </p:nvPicPr>
        <p:blipFill>
          <a:blip r:embed="rId2" cstate="print">
            <a:duotone>
              <a:prstClr val="black"/>
              <a:schemeClr val="tx2">
                <a:tint val="45000"/>
                <a:satMod val="400000"/>
              </a:schemeClr>
            </a:duotone>
          </a:blip>
          <a:srcRect/>
          <a:stretch>
            <a:fillRect/>
          </a:stretch>
        </p:blipFill>
        <p:spPr bwMode="auto">
          <a:xfrm>
            <a:off x="6611691" y="1674017"/>
            <a:ext cx="3079856" cy="3079856"/>
          </a:xfrm>
          <a:prstGeom prst="rect">
            <a:avLst/>
          </a:prstGeom>
          <a:noFill/>
        </p:spPr>
      </p:pic>
      <p:sp>
        <p:nvSpPr>
          <p:cNvPr id="4" name="Flowchart: Magnetic Disk 3"/>
          <p:cNvSpPr>
            <a:spLocks noChangeAspect="1"/>
          </p:cNvSpPr>
          <p:nvPr/>
        </p:nvSpPr>
        <p:spPr bwMode="auto">
          <a:xfrm>
            <a:off x="7484630" y="2770448"/>
            <a:ext cx="1323878" cy="886998"/>
          </a:xfrm>
          <a:prstGeom prst="flowChartMagneticDisk">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lIns="89596" tIns="89596" rIns="33602" bIns="33602" rtlCol="0" anchor="ctr" anchorCtr="0"/>
          <a:lstStyle/>
          <a:p>
            <a:pPr algn="ctr" defTabSz="913577"/>
            <a:r>
              <a:rPr lang="es-AR" sz="1763" dirty="0" err="1">
                <a:gradFill>
                  <a:gsLst>
                    <a:gs pos="0">
                      <a:srgbClr val="FFFFFF"/>
                    </a:gs>
                    <a:gs pos="100000">
                      <a:srgbClr val="FFFFFF"/>
                    </a:gs>
                  </a:gsLst>
                  <a:lin ang="5400000" scaled="0"/>
                </a:gradFill>
                <a:latin typeface="Segoe UI"/>
                <a:ea typeface="Segoe UI" pitchFamily="34" charset="0"/>
                <a:cs typeface="Segoe UI" pitchFamily="34" charset="0"/>
              </a:rPr>
              <a:t>Azure</a:t>
            </a:r>
            <a:r>
              <a:rPr lang="es-AR" sz="1763" dirty="0">
                <a:gradFill>
                  <a:gsLst>
                    <a:gs pos="0">
                      <a:srgbClr val="FFFFFF"/>
                    </a:gs>
                    <a:gs pos="100000">
                      <a:srgbClr val="FFFFFF"/>
                    </a:gs>
                  </a:gsLst>
                  <a:lin ang="5400000" scaled="0"/>
                </a:gradFill>
                <a:latin typeface="Segoe UI"/>
                <a:ea typeface="Segoe UI" pitchFamily="34" charset="0"/>
                <a:cs typeface="Segoe UI" pitchFamily="34" charset="0"/>
              </a:rPr>
              <a:t> SQL </a:t>
            </a:r>
            <a:r>
              <a:rPr lang="es-AR" sz="1763" dirty="0" err="1">
                <a:gradFill>
                  <a:gsLst>
                    <a:gs pos="0">
                      <a:srgbClr val="FFFFFF"/>
                    </a:gs>
                    <a:gs pos="100000">
                      <a:srgbClr val="FFFFFF"/>
                    </a:gs>
                  </a:gsLst>
                  <a:lin ang="5400000" scaled="0"/>
                </a:gradFill>
                <a:latin typeface="Segoe UI"/>
                <a:ea typeface="Segoe UI" pitchFamily="34" charset="0"/>
                <a:cs typeface="Segoe UI" pitchFamily="34" charset="0"/>
              </a:rPr>
              <a:t>Database</a:t>
            </a:r>
            <a:endParaRPr lang="es-AR" sz="1763"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 name="Picture 2" descr="\\MAGNUM\Projects\Microsoft\Cloud Power FY12\Design\ICONS_PNG\Tower.png"/>
          <p:cNvPicPr>
            <a:picLocks noChangeAspect="1" noChangeArrowheads="1"/>
          </p:cNvPicPr>
          <p:nvPr/>
        </p:nvPicPr>
        <p:blipFill>
          <a:blip r:embed="rId3" cstate="print">
            <a:duotone>
              <a:prstClr val="black"/>
              <a:schemeClr val="tx2">
                <a:tint val="45000"/>
                <a:satMod val="400000"/>
              </a:schemeClr>
            </a:duotone>
          </a:blip>
          <a:stretch>
            <a:fillRect/>
          </a:stretch>
        </p:blipFill>
        <p:spPr bwMode="auto">
          <a:xfrm>
            <a:off x="9327455" y="1772034"/>
            <a:ext cx="2736328" cy="2736328"/>
          </a:xfrm>
          <a:prstGeom prst="rect">
            <a:avLst/>
          </a:prstGeom>
          <a:noFill/>
        </p:spPr>
      </p:pic>
      <p:sp>
        <p:nvSpPr>
          <p:cNvPr id="6" name="Flowchart: Magnetic Disk 5"/>
          <p:cNvSpPr>
            <a:spLocks noChangeAspect="1"/>
          </p:cNvSpPr>
          <p:nvPr/>
        </p:nvSpPr>
        <p:spPr bwMode="auto">
          <a:xfrm>
            <a:off x="10316451" y="3184450"/>
            <a:ext cx="1367549" cy="916257"/>
          </a:xfrm>
          <a:prstGeom prst="flowChartMagneticDisk">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lIns="89596" tIns="89596" rIns="33602" bIns="33602" rtlCol="0" anchor="ctr" anchorCtr="0"/>
          <a:lstStyle/>
          <a:p>
            <a:pPr algn="ctr" defTabSz="913577"/>
            <a:r>
              <a:rPr lang="es-AR" sz="1763" dirty="0">
                <a:gradFill>
                  <a:gsLst>
                    <a:gs pos="0">
                      <a:srgbClr val="FFFFFF"/>
                    </a:gs>
                    <a:gs pos="100000">
                      <a:srgbClr val="FFFFFF"/>
                    </a:gs>
                  </a:gsLst>
                  <a:lin ang="5400000" scaled="0"/>
                </a:gradFill>
                <a:latin typeface="Segoe UI"/>
                <a:ea typeface="Segoe UI" pitchFamily="34" charset="0"/>
                <a:cs typeface="Segoe UI" pitchFamily="34" charset="0"/>
              </a:rPr>
              <a:t>SQL Server</a:t>
            </a:r>
          </a:p>
        </p:txBody>
      </p:sp>
      <p:sp>
        <p:nvSpPr>
          <p:cNvPr id="13" name="TextBox 12"/>
          <p:cNvSpPr txBox="1"/>
          <p:nvPr/>
        </p:nvSpPr>
        <p:spPr>
          <a:xfrm>
            <a:off x="9755705" y="4029583"/>
            <a:ext cx="1642220" cy="560921"/>
          </a:xfrm>
          <a:prstGeom prst="rect">
            <a:avLst/>
          </a:prstGeom>
          <a:noFill/>
        </p:spPr>
        <p:txBody>
          <a:bodyPr wrap="none" lIns="179191" tIns="143354" rIns="179191" bIns="143354" rtlCol="0">
            <a:spAutoFit/>
          </a:bodyPr>
          <a:lstStyle/>
          <a:p>
            <a:pPr defTabSz="914089">
              <a:lnSpc>
                <a:spcPct val="90000"/>
              </a:lnSpc>
              <a:spcAft>
                <a:spcPts val="588"/>
              </a:spcAft>
            </a:pPr>
            <a:r>
              <a:rPr lang="es-AR" sz="1959" dirty="0" err="1">
                <a:latin typeface="Segoe UI"/>
              </a:rPr>
              <a:t>On</a:t>
            </a:r>
            <a:r>
              <a:rPr lang="es-AR" sz="1959" dirty="0">
                <a:latin typeface="Segoe UI"/>
              </a:rPr>
              <a:t> </a:t>
            </a:r>
            <a:r>
              <a:rPr lang="es-AR" sz="1959" dirty="0" err="1">
                <a:latin typeface="Segoe UI"/>
              </a:rPr>
              <a:t>premise</a:t>
            </a:r>
            <a:endParaRPr lang="es-AR" sz="1959" dirty="0">
              <a:latin typeface="Segoe UI"/>
            </a:endParaRPr>
          </a:p>
        </p:txBody>
      </p:sp>
      <p:sp>
        <p:nvSpPr>
          <p:cNvPr id="14" name="TextBox 13"/>
          <p:cNvSpPr txBox="1"/>
          <p:nvPr/>
        </p:nvSpPr>
        <p:spPr>
          <a:xfrm>
            <a:off x="7523828" y="4029583"/>
            <a:ext cx="1254523" cy="560921"/>
          </a:xfrm>
          <a:prstGeom prst="rect">
            <a:avLst/>
          </a:prstGeom>
          <a:noFill/>
        </p:spPr>
        <p:txBody>
          <a:bodyPr wrap="none" lIns="179191" tIns="143354" rIns="179191" bIns="143354" rtlCol="0">
            <a:spAutoFit/>
          </a:bodyPr>
          <a:lstStyle/>
          <a:p>
            <a:pPr defTabSz="914089">
              <a:lnSpc>
                <a:spcPct val="90000"/>
              </a:lnSpc>
              <a:spcAft>
                <a:spcPts val="588"/>
              </a:spcAft>
            </a:pPr>
            <a:r>
              <a:rPr lang="es-AR" sz="1959" dirty="0">
                <a:latin typeface="Segoe UI"/>
              </a:rPr>
              <a:t>In </a:t>
            </a:r>
            <a:r>
              <a:rPr lang="es-AR" sz="1959" dirty="0" err="1">
                <a:latin typeface="Segoe UI"/>
              </a:rPr>
              <a:t>cloud</a:t>
            </a:r>
            <a:endParaRPr lang="es-AR" sz="1959" dirty="0">
              <a:latin typeface="Segoe UI"/>
            </a:endParaRPr>
          </a:p>
        </p:txBody>
      </p:sp>
    </p:spTree>
    <p:extLst>
      <p:ext uri="{BB962C8B-B14F-4D97-AF65-F5344CB8AC3E}">
        <p14:creationId xmlns:p14="http://schemas.microsoft.com/office/powerpoint/2010/main" val="2845363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89177"/>
            <a:ext cx="11650488" cy="4180375"/>
          </a:xfrm>
        </p:spPr>
        <p:txBody>
          <a:bodyPr/>
          <a:lstStyle/>
          <a:p>
            <a:r>
              <a:rPr lang="es-AR" sz="3600" dirty="0" err="1">
                <a:solidFill>
                  <a:schemeClr val="bg1"/>
                </a:solidFill>
              </a:rPr>
              <a:t>Xcopy</a:t>
            </a:r>
            <a:r>
              <a:rPr lang="es-AR" sz="3600" dirty="0">
                <a:solidFill>
                  <a:schemeClr val="bg1"/>
                </a:solidFill>
              </a:rPr>
              <a:t> </a:t>
            </a:r>
            <a:r>
              <a:rPr lang="es-AR" sz="3600" dirty="0" err="1">
                <a:solidFill>
                  <a:schemeClr val="bg1"/>
                </a:solidFill>
              </a:rPr>
              <a:t>deployment</a:t>
            </a:r>
            <a:endParaRPr lang="es-AR" sz="3600" dirty="0">
              <a:solidFill>
                <a:schemeClr val="bg1"/>
              </a:solidFill>
            </a:endParaRPr>
          </a:p>
          <a:p>
            <a:pPr lvl="1"/>
            <a:r>
              <a:rPr lang="es-AR" dirty="0" err="1">
                <a:solidFill>
                  <a:schemeClr val="bg1"/>
                </a:solidFill>
                <a:latin typeface="+mj-lt"/>
              </a:rPr>
              <a:t>On-premises</a:t>
            </a:r>
            <a:endParaRPr lang="es-AR" dirty="0">
              <a:solidFill>
                <a:schemeClr val="bg1"/>
              </a:solidFill>
              <a:latin typeface="+mj-lt"/>
            </a:endParaRPr>
          </a:p>
          <a:p>
            <a:pPr lvl="1"/>
            <a:r>
              <a:rPr lang="es-AR" dirty="0">
                <a:solidFill>
                  <a:schemeClr val="bg1"/>
                </a:solidFill>
                <a:latin typeface="+mj-lt"/>
              </a:rPr>
              <a:t>Azure - Windows </a:t>
            </a:r>
            <a:r>
              <a:rPr lang="es-AR" dirty="0" err="1">
                <a:solidFill>
                  <a:schemeClr val="bg1"/>
                </a:solidFill>
                <a:latin typeface="+mj-lt"/>
              </a:rPr>
              <a:t>or</a:t>
            </a:r>
            <a:r>
              <a:rPr lang="es-AR" dirty="0">
                <a:solidFill>
                  <a:schemeClr val="bg1"/>
                </a:solidFill>
                <a:latin typeface="+mj-lt"/>
              </a:rPr>
              <a:t> Linux </a:t>
            </a:r>
            <a:r>
              <a:rPr lang="es-AR" dirty="0" err="1">
                <a:solidFill>
                  <a:schemeClr val="bg1"/>
                </a:solidFill>
                <a:latin typeface="+mj-lt"/>
              </a:rPr>
              <a:t>VMs</a:t>
            </a:r>
            <a:endParaRPr lang="es-AR" dirty="0">
              <a:solidFill>
                <a:schemeClr val="bg1"/>
              </a:solidFill>
              <a:latin typeface="+mj-lt"/>
            </a:endParaRPr>
          </a:p>
          <a:p>
            <a:pPr lvl="1"/>
            <a:r>
              <a:rPr lang="es-AR" dirty="0" err="1">
                <a:solidFill>
                  <a:schemeClr val="bg1"/>
                </a:solidFill>
                <a:latin typeface="+mj-lt"/>
              </a:rPr>
              <a:t>Docker</a:t>
            </a:r>
            <a:r>
              <a:rPr lang="es-AR" dirty="0">
                <a:solidFill>
                  <a:schemeClr val="bg1"/>
                </a:solidFill>
                <a:latin typeface="+mj-lt"/>
              </a:rPr>
              <a:t> container</a:t>
            </a:r>
          </a:p>
          <a:p>
            <a:pPr lvl="1"/>
            <a:r>
              <a:rPr lang="es-AR" dirty="0">
                <a:solidFill>
                  <a:schemeClr val="bg1"/>
                </a:solidFill>
                <a:latin typeface="+mj-lt"/>
              </a:rPr>
              <a:t>Windows container</a:t>
            </a:r>
          </a:p>
          <a:p>
            <a:r>
              <a:rPr lang="en-US" sz="3600" dirty="0">
                <a:solidFill>
                  <a:schemeClr val="bg1"/>
                </a:solidFill>
              </a:rPr>
              <a:t>You can use any of the deployment technology available on the corresponding OS (Windows / Linux / OS X)</a:t>
            </a:r>
            <a:endParaRPr lang="es-AR" sz="3600" dirty="0">
              <a:solidFill>
                <a:schemeClr val="bg1"/>
              </a:solidFill>
            </a:endParaRPr>
          </a:p>
          <a:p>
            <a:pPr lvl="1"/>
            <a:r>
              <a:rPr lang="es-AR" dirty="0">
                <a:solidFill>
                  <a:schemeClr val="bg1"/>
                </a:solidFill>
                <a:latin typeface="+mj-lt"/>
              </a:rPr>
              <a:t>.NET Core </a:t>
            </a:r>
            <a:r>
              <a:rPr lang="es-AR" dirty="0" err="1">
                <a:solidFill>
                  <a:schemeClr val="bg1"/>
                </a:solidFill>
                <a:latin typeface="+mj-lt"/>
              </a:rPr>
              <a:t>travels</a:t>
            </a:r>
            <a:r>
              <a:rPr lang="es-AR" dirty="0">
                <a:solidFill>
                  <a:schemeClr val="bg1"/>
                </a:solidFill>
                <a:latin typeface="+mj-lt"/>
              </a:rPr>
              <a:t> </a:t>
            </a:r>
            <a:r>
              <a:rPr lang="es-AR" dirty="0" err="1">
                <a:solidFill>
                  <a:schemeClr val="bg1"/>
                </a:solidFill>
                <a:latin typeface="+mj-lt"/>
              </a:rPr>
              <a:t>with</a:t>
            </a:r>
            <a:r>
              <a:rPr lang="es-AR" dirty="0">
                <a:solidFill>
                  <a:schemeClr val="bg1"/>
                </a:solidFill>
                <a:latin typeface="+mj-lt"/>
              </a:rPr>
              <a:t> the app</a:t>
            </a:r>
          </a:p>
          <a:p>
            <a:pPr lvl="1"/>
            <a:r>
              <a:rPr lang="en-US" dirty="0">
                <a:solidFill>
                  <a:schemeClr val="bg1"/>
                </a:solidFill>
                <a:latin typeface="+mj-lt"/>
              </a:rPr>
              <a:t>A machine-level .NET installation is not required, only the runtime.</a:t>
            </a:r>
            <a:endParaRPr lang="es-AR" dirty="0">
              <a:solidFill>
                <a:schemeClr val="bg1"/>
              </a:solidFill>
              <a:latin typeface="+mj-lt"/>
            </a:endParaRPr>
          </a:p>
        </p:txBody>
      </p:sp>
      <p:sp>
        <p:nvSpPr>
          <p:cNvPr id="3" name="Title 2"/>
          <p:cNvSpPr>
            <a:spLocks noGrp="1"/>
          </p:cNvSpPr>
          <p:nvPr>
            <p:ph type="title"/>
          </p:nvPr>
        </p:nvSpPr>
        <p:spPr/>
        <p:txBody>
          <a:bodyPr/>
          <a:lstStyle/>
          <a:p>
            <a:r>
              <a:rPr lang="es-AR" dirty="0">
                <a:solidFill>
                  <a:schemeClr val="bg1"/>
                </a:solidFill>
              </a:rPr>
              <a:t>Deploy</a:t>
            </a:r>
          </a:p>
        </p:txBody>
      </p:sp>
    </p:spTree>
    <p:extLst>
      <p:ext uri="{BB962C8B-B14F-4D97-AF65-F5344CB8AC3E}">
        <p14:creationId xmlns:p14="http://schemas.microsoft.com/office/powerpoint/2010/main" val="2896750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90954" y="1265864"/>
            <a:ext cx="3023717" cy="835442"/>
          </a:xfrm>
          <a:prstGeom prst="rect">
            <a:avLst/>
          </a:prstGeom>
        </p:spPr>
        <p:txBody>
          <a:bodyPr vert="horz" wrap="square" lIns="0" tIns="12062" rIns="0" bIns="0" rtlCol="0">
            <a:spAutoFit/>
          </a:bodyPr>
          <a:lstStyle/>
          <a:p>
            <a:pPr marL="12696" marR="0" lvl="0" indent="0" algn="l" defTabSz="914363" rtl="0" eaLnBrk="1" fontAlgn="auto" latinLnBrk="0" hangingPunct="1">
              <a:lnSpc>
                <a:spcPts val="3189"/>
              </a:lnSpc>
              <a:spcBef>
                <a:spcPts val="95"/>
              </a:spcBef>
              <a:spcAft>
                <a:spcPts val="0"/>
              </a:spcAft>
              <a:buClrTx/>
              <a:buSzTx/>
              <a:buFontTx/>
              <a:buNone/>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Run it with a</a:t>
            </a:r>
          </a:p>
          <a:p>
            <a:pPr marL="926822" marR="0" lvl="0" indent="0" algn="l" defTabSz="914363" rtl="0" eaLnBrk="1" fontAlgn="auto" latinLnBrk="0" hangingPunct="1">
              <a:lnSpc>
                <a:spcPts val="3189"/>
              </a:lnSpc>
              <a:spcBef>
                <a:spcPts val="0"/>
              </a:spcBef>
              <a:spcAft>
                <a:spcPts val="0"/>
              </a:spcAft>
              <a:buClrTx/>
              <a:buSzTx/>
              <a:buFontTx/>
              <a:buNone/>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reverse proxy</a:t>
            </a:r>
          </a:p>
        </p:txBody>
      </p:sp>
      <p:sp>
        <p:nvSpPr>
          <p:cNvPr id="8" name="object 8"/>
          <p:cNvSpPr txBox="1"/>
          <p:nvPr/>
        </p:nvSpPr>
        <p:spPr>
          <a:xfrm>
            <a:off x="590954" y="2672226"/>
            <a:ext cx="631660" cy="452002"/>
          </a:xfrm>
          <a:prstGeom prst="rect">
            <a:avLst/>
          </a:prstGeom>
        </p:spPr>
        <p:txBody>
          <a:bodyPr vert="horz" wrap="square" lIns="0" tIns="12062" rIns="0" bIns="0" rtlCol="0">
            <a:spAutoFit/>
          </a:bodyPr>
          <a:lstStyle/>
          <a:p>
            <a:pPr marL="241228" marR="0" lvl="0" indent="-228531" algn="l" defTabSz="914363" rtl="0" eaLnBrk="1" fontAlgn="auto" latinLnBrk="0" hangingPunct="1">
              <a:lnSpc>
                <a:spcPct val="100000"/>
              </a:lnSpc>
              <a:spcBef>
                <a:spcPts val="95"/>
              </a:spcBef>
              <a:spcAft>
                <a:spcPts val="0"/>
              </a:spcAft>
              <a:buClrTx/>
              <a:buSzTx/>
              <a:buFont typeface="Arial"/>
              <a:buChar char="•"/>
              <a:tabLst>
                <a:tab pos="241228" algn="l"/>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IIS</a:t>
            </a:r>
            <a:endParaRPr kumimoji="0" sz="2799" b="0" i="0" u="none" strike="noStrike" kern="1200" cap="none" spc="0" normalizeH="0" baseline="0" noProof="0">
              <a:ln>
                <a:noFill/>
              </a:ln>
              <a:solidFill>
                <a:srgbClr val="FFFFFF"/>
              </a:solidFill>
              <a:effectLst/>
              <a:uLnTx/>
              <a:uFillTx/>
              <a:latin typeface="Segoe UI Light"/>
              <a:ea typeface="+mn-ea"/>
              <a:cs typeface="Arial Black"/>
            </a:endParaRPr>
          </a:p>
        </p:txBody>
      </p:sp>
      <p:sp>
        <p:nvSpPr>
          <p:cNvPr id="9" name="object 9"/>
          <p:cNvSpPr txBox="1"/>
          <p:nvPr/>
        </p:nvSpPr>
        <p:spPr>
          <a:xfrm>
            <a:off x="1048340" y="3126819"/>
            <a:ext cx="2933571" cy="720537"/>
          </a:xfrm>
          <a:prstGeom prst="rect">
            <a:avLst/>
          </a:prstGeom>
        </p:spPr>
        <p:txBody>
          <a:bodyPr vert="horz" wrap="square" lIns="0" tIns="53961" rIns="0" bIns="0" rtlCol="0">
            <a:spAutoFit/>
          </a:bodyPr>
          <a:lstStyle/>
          <a:p>
            <a:pPr marL="241228" marR="5078" lvl="0" indent="-228531" algn="l" defTabSz="914363" rtl="0" eaLnBrk="1" fontAlgn="auto" latinLnBrk="0" hangingPunct="1">
              <a:lnSpc>
                <a:spcPts val="2589"/>
              </a:lnSpc>
              <a:spcBef>
                <a:spcPts val="425"/>
              </a:spcBef>
              <a:spcAft>
                <a:spcPts val="0"/>
              </a:spcAft>
              <a:buClrTx/>
              <a:buSzTx/>
              <a:buFont typeface="Arial"/>
              <a:buChar char="•"/>
              <a:tabLst>
                <a:tab pos="241862" algn="l"/>
              </a:tabLst>
              <a:defRPr/>
            </a:pPr>
            <a:r>
              <a:rPr kumimoji="0" sz="2399" b="0" i="0" u="none" strike="noStrike" kern="1200" cap="none" spc="0" normalizeH="0" baseline="0" noProof="0" dirty="0">
                <a:ln>
                  <a:noFill/>
                </a:ln>
                <a:solidFill>
                  <a:srgbClr val="FFFFFF"/>
                </a:solidFill>
                <a:effectLst/>
                <a:uLnTx/>
                <a:uFillTx/>
                <a:latin typeface="Segoe UI Light"/>
                <a:ea typeface="+mn-ea"/>
                <a:cs typeface="Arial Black"/>
              </a:rPr>
              <a:t>Install ASP.NET Core  Module first</a:t>
            </a:r>
            <a:endParaRPr kumimoji="0" sz="2399" b="0" i="0" u="none" strike="noStrike" kern="1200" cap="none" spc="0" normalizeH="0" baseline="0" noProof="0">
              <a:ln>
                <a:noFill/>
              </a:ln>
              <a:solidFill>
                <a:srgbClr val="FFFFFF"/>
              </a:solidFill>
              <a:effectLst/>
              <a:uLnTx/>
              <a:uFillTx/>
              <a:latin typeface="Segoe UI Light"/>
              <a:ea typeface="+mn-ea"/>
              <a:cs typeface="Arial Black"/>
            </a:endParaRPr>
          </a:p>
        </p:txBody>
      </p:sp>
      <p:sp>
        <p:nvSpPr>
          <p:cNvPr id="10" name="object 10"/>
          <p:cNvSpPr txBox="1"/>
          <p:nvPr/>
        </p:nvSpPr>
        <p:spPr>
          <a:xfrm>
            <a:off x="590954" y="3820402"/>
            <a:ext cx="1418855" cy="1047477"/>
          </a:xfrm>
          <a:prstGeom prst="rect">
            <a:avLst/>
          </a:prstGeom>
        </p:spPr>
        <p:txBody>
          <a:bodyPr vert="horz" wrap="square" lIns="0" tIns="97130" rIns="0" bIns="0" rtlCol="0">
            <a:spAutoFit/>
          </a:bodyPr>
          <a:lstStyle/>
          <a:p>
            <a:pPr marL="241228" marR="0" lvl="0" indent="-228531" algn="l" defTabSz="914363" rtl="0" eaLnBrk="1" fontAlgn="auto" latinLnBrk="0" hangingPunct="1">
              <a:lnSpc>
                <a:spcPct val="100000"/>
              </a:lnSpc>
              <a:spcBef>
                <a:spcPts val="765"/>
              </a:spcBef>
              <a:spcAft>
                <a:spcPts val="0"/>
              </a:spcAft>
              <a:buClrTx/>
              <a:buSzTx/>
              <a:buFont typeface="Arial"/>
              <a:buChar char="•"/>
              <a:tabLst>
                <a:tab pos="241228" algn="l"/>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nginx</a:t>
            </a:r>
            <a:endParaRPr kumimoji="0" sz="2799" b="0" i="0" u="none" strike="noStrike" kern="1200" cap="none" spc="0" normalizeH="0" baseline="0" noProof="0">
              <a:ln>
                <a:noFill/>
              </a:ln>
              <a:solidFill>
                <a:srgbClr val="FFFFFF"/>
              </a:solidFill>
              <a:effectLst/>
              <a:uLnTx/>
              <a:uFillTx/>
              <a:latin typeface="Segoe UI Light"/>
              <a:ea typeface="+mn-ea"/>
              <a:cs typeface="Arial Black"/>
            </a:endParaRPr>
          </a:p>
          <a:p>
            <a:pPr marL="241228" marR="0" lvl="0" indent="-228531" algn="l" defTabSz="914363" rtl="0" eaLnBrk="1" fontAlgn="auto" latinLnBrk="0" hangingPunct="1">
              <a:lnSpc>
                <a:spcPct val="100000"/>
              </a:lnSpc>
              <a:spcBef>
                <a:spcPts val="660"/>
              </a:spcBef>
              <a:spcAft>
                <a:spcPts val="0"/>
              </a:spcAft>
              <a:buClrTx/>
              <a:buSzTx/>
              <a:buFont typeface="Arial"/>
              <a:buChar char="•"/>
              <a:tabLst>
                <a:tab pos="241228" algn="l"/>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Apache</a:t>
            </a:r>
            <a:endParaRPr kumimoji="0" sz="2799" b="0" i="0" u="none" strike="noStrike" kern="1200" cap="none" spc="0" normalizeH="0" baseline="0" noProof="0">
              <a:ln>
                <a:noFill/>
              </a:ln>
              <a:solidFill>
                <a:srgbClr val="FFFFFF"/>
              </a:solidFill>
              <a:effectLst/>
              <a:uLnTx/>
              <a:uFillTx/>
              <a:latin typeface="Segoe UI Light"/>
              <a:ea typeface="+mn-ea"/>
              <a:cs typeface="Arial Black"/>
            </a:endParaRPr>
          </a:p>
        </p:txBody>
      </p:sp>
      <p:sp>
        <p:nvSpPr>
          <p:cNvPr id="14" name="object 14"/>
          <p:cNvSpPr/>
          <p:nvPr/>
        </p:nvSpPr>
        <p:spPr>
          <a:xfrm>
            <a:off x="8466562" y="1898557"/>
            <a:ext cx="2673923" cy="3351927"/>
          </a:xfrm>
          <a:custGeom>
            <a:avLst/>
            <a:gdLst/>
            <a:ahLst/>
            <a:cxnLst/>
            <a:rect l="l" t="t" r="r" b="b"/>
            <a:pathLst>
              <a:path w="2674620" h="3352800">
                <a:moveTo>
                  <a:pt x="0" y="3352800"/>
                </a:moveTo>
                <a:lnTo>
                  <a:pt x="2674620" y="3352800"/>
                </a:lnTo>
                <a:lnTo>
                  <a:pt x="2674620" y="0"/>
                </a:lnTo>
                <a:lnTo>
                  <a:pt x="0" y="0"/>
                </a:lnTo>
                <a:lnTo>
                  <a:pt x="0" y="3352800"/>
                </a:lnTo>
                <a:close/>
              </a:path>
            </a:pathLst>
          </a:custGeom>
          <a:solidFill>
            <a:srgbClr val="D9D9D9"/>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5" name="object 15"/>
          <p:cNvSpPr/>
          <p:nvPr/>
        </p:nvSpPr>
        <p:spPr>
          <a:xfrm>
            <a:off x="8466562" y="1898557"/>
            <a:ext cx="2673923" cy="3351927"/>
          </a:xfrm>
          <a:custGeom>
            <a:avLst/>
            <a:gdLst/>
            <a:ahLst/>
            <a:cxnLst/>
            <a:rect l="l" t="t" r="r" b="b"/>
            <a:pathLst>
              <a:path w="2674620" h="3352800">
                <a:moveTo>
                  <a:pt x="0" y="3352800"/>
                </a:moveTo>
                <a:lnTo>
                  <a:pt x="2674620" y="3352800"/>
                </a:lnTo>
                <a:lnTo>
                  <a:pt x="2674620" y="0"/>
                </a:lnTo>
                <a:lnTo>
                  <a:pt x="0" y="0"/>
                </a:lnTo>
                <a:lnTo>
                  <a:pt x="0" y="3352800"/>
                </a:lnTo>
                <a:close/>
              </a:path>
            </a:pathLst>
          </a:custGeom>
          <a:ln w="12192">
            <a:solidFill>
              <a:srgbClr val="004186"/>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6" name="object 16"/>
          <p:cNvSpPr txBox="1"/>
          <p:nvPr/>
        </p:nvSpPr>
        <p:spPr>
          <a:xfrm>
            <a:off x="8984713" y="3226453"/>
            <a:ext cx="1772933" cy="382025"/>
          </a:xfrm>
          <a:prstGeom prst="rect">
            <a:avLst/>
          </a:prstGeom>
        </p:spPr>
        <p:txBody>
          <a:bodyPr vert="horz" wrap="square" lIns="0" tIns="12697" rIns="0" bIns="0" rtlCol="0">
            <a:spAutoFit/>
          </a:bodyPr>
          <a:lstStyle/>
          <a:p>
            <a:pPr marL="120614" marR="5078" lvl="0" indent="-108552" algn="l" defTabSz="914363" rtl="0" eaLnBrk="1" fontAlgn="auto" latinLnBrk="0" hangingPunct="1">
              <a:lnSpc>
                <a:spcPct val="100000"/>
              </a:lnSpc>
              <a:spcBef>
                <a:spcPts val="100"/>
              </a:spcBef>
              <a:spcAft>
                <a:spcPts val="0"/>
              </a:spcAft>
              <a:buClrTx/>
              <a:buSzTx/>
              <a:buFontTx/>
              <a:buNone/>
              <a:tabLst/>
              <a:defRPr/>
            </a:pPr>
            <a:r>
              <a:rPr kumimoji="0" lang="en-US" sz="2399" b="0" i="0" u="none" strike="noStrike" kern="1200" cap="none" spc="-35" normalizeH="0" baseline="0" noProof="0" dirty="0">
                <a:ln>
                  <a:noFill/>
                </a:ln>
                <a:solidFill>
                  <a:srgbClr val="505050"/>
                </a:solidFill>
                <a:effectLst/>
                <a:uLnTx/>
                <a:uFillTx/>
                <a:latin typeface="Arial"/>
                <a:ea typeface="+mn-ea"/>
                <a:cs typeface="Arial"/>
              </a:rPr>
              <a:t>My Web App</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17" name="object 17"/>
          <p:cNvSpPr/>
          <p:nvPr/>
        </p:nvSpPr>
        <p:spPr>
          <a:xfrm>
            <a:off x="7333392" y="2360955"/>
            <a:ext cx="539609" cy="398041"/>
          </a:xfrm>
          <a:custGeom>
            <a:avLst/>
            <a:gdLst/>
            <a:ahLst/>
            <a:cxnLst/>
            <a:rect l="l" t="t" r="r" b="b"/>
            <a:pathLst>
              <a:path w="539750" h="398144">
                <a:moveTo>
                  <a:pt x="340614" y="0"/>
                </a:moveTo>
                <a:lnTo>
                  <a:pt x="340614" y="99440"/>
                </a:lnTo>
                <a:lnTo>
                  <a:pt x="0" y="99440"/>
                </a:lnTo>
                <a:lnTo>
                  <a:pt x="0" y="298323"/>
                </a:lnTo>
                <a:lnTo>
                  <a:pt x="340614" y="298323"/>
                </a:lnTo>
                <a:lnTo>
                  <a:pt x="340614" y="397763"/>
                </a:lnTo>
                <a:lnTo>
                  <a:pt x="539496" y="198882"/>
                </a:lnTo>
                <a:lnTo>
                  <a:pt x="340614"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8" name="object 18"/>
          <p:cNvSpPr/>
          <p:nvPr/>
        </p:nvSpPr>
        <p:spPr>
          <a:xfrm>
            <a:off x="7333392" y="2360955"/>
            <a:ext cx="539609" cy="398041"/>
          </a:xfrm>
          <a:custGeom>
            <a:avLst/>
            <a:gdLst/>
            <a:ahLst/>
            <a:cxnLst/>
            <a:rect l="l" t="t" r="r" b="b"/>
            <a:pathLst>
              <a:path w="539750" h="398144">
                <a:moveTo>
                  <a:pt x="0" y="99440"/>
                </a:moveTo>
                <a:lnTo>
                  <a:pt x="340614" y="99440"/>
                </a:lnTo>
                <a:lnTo>
                  <a:pt x="340614" y="0"/>
                </a:lnTo>
                <a:lnTo>
                  <a:pt x="539496" y="198882"/>
                </a:lnTo>
                <a:lnTo>
                  <a:pt x="340614" y="397763"/>
                </a:lnTo>
                <a:lnTo>
                  <a:pt x="340614" y="298323"/>
                </a:lnTo>
                <a:lnTo>
                  <a:pt x="0" y="298323"/>
                </a:lnTo>
                <a:lnTo>
                  <a:pt x="0" y="99440"/>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9" name="object 19"/>
          <p:cNvSpPr/>
          <p:nvPr/>
        </p:nvSpPr>
        <p:spPr>
          <a:xfrm>
            <a:off x="7333392" y="4026253"/>
            <a:ext cx="539609" cy="398041"/>
          </a:xfrm>
          <a:custGeom>
            <a:avLst/>
            <a:gdLst/>
            <a:ahLst/>
            <a:cxnLst/>
            <a:rect l="l" t="t" r="r" b="b"/>
            <a:pathLst>
              <a:path w="539750" h="398145">
                <a:moveTo>
                  <a:pt x="198882" y="0"/>
                </a:moveTo>
                <a:lnTo>
                  <a:pt x="0" y="198882"/>
                </a:lnTo>
                <a:lnTo>
                  <a:pt x="198882" y="397764"/>
                </a:lnTo>
                <a:lnTo>
                  <a:pt x="198882" y="298323"/>
                </a:lnTo>
                <a:lnTo>
                  <a:pt x="539496" y="298323"/>
                </a:lnTo>
                <a:lnTo>
                  <a:pt x="539496" y="99441"/>
                </a:lnTo>
                <a:lnTo>
                  <a:pt x="198882" y="99441"/>
                </a:lnTo>
                <a:lnTo>
                  <a:pt x="19888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0" name="object 20"/>
          <p:cNvSpPr/>
          <p:nvPr/>
        </p:nvSpPr>
        <p:spPr>
          <a:xfrm>
            <a:off x="7333392" y="4026253"/>
            <a:ext cx="539609" cy="398041"/>
          </a:xfrm>
          <a:custGeom>
            <a:avLst/>
            <a:gdLst/>
            <a:ahLst/>
            <a:cxnLst/>
            <a:rect l="l" t="t" r="r" b="b"/>
            <a:pathLst>
              <a:path w="539750" h="398145">
                <a:moveTo>
                  <a:pt x="539496" y="298323"/>
                </a:moveTo>
                <a:lnTo>
                  <a:pt x="198882" y="298323"/>
                </a:lnTo>
                <a:lnTo>
                  <a:pt x="198882" y="397764"/>
                </a:lnTo>
                <a:lnTo>
                  <a:pt x="0" y="198882"/>
                </a:lnTo>
                <a:lnTo>
                  <a:pt x="198882" y="0"/>
                </a:lnTo>
                <a:lnTo>
                  <a:pt x="198882" y="99441"/>
                </a:lnTo>
                <a:lnTo>
                  <a:pt x="539496" y="99441"/>
                </a:lnTo>
                <a:lnTo>
                  <a:pt x="539496" y="298323"/>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5" name="object 25"/>
          <p:cNvSpPr/>
          <p:nvPr/>
        </p:nvSpPr>
        <p:spPr>
          <a:xfrm>
            <a:off x="5621079" y="2360955"/>
            <a:ext cx="567252" cy="398041"/>
          </a:xfrm>
          <a:custGeom>
            <a:avLst/>
            <a:gdLst/>
            <a:ahLst/>
            <a:cxnLst/>
            <a:rect l="l" t="t" r="r" b="b"/>
            <a:pathLst>
              <a:path w="533400" h="398144">
                <a:moveTo>
                  <a:pt x="334517" y="0"/>
                </a:moveTo>
                <a:lnTo>
                  <a:pt x="334517" y="99440"/>
                </a:lnTo>
                <a:lnTo>
                  <a:pt x="0" y="99440"/>
                </a:lnTo>
                <a:lnTo>
                  <a:pt x="0" y="298323"/>
                </a:lnTo>
                <a:lnTo>
                  <a:pt x="334517" y="298323"/>
                </a:lnTo>
                <a:lnTo>
                  <a:pt x="334517" y="397763"/>
                </a:lnTo>
                <a:lnTo>
                  <a:pt x="533400" y="198882"/>
                </a:lnTo>
                <a:lnTo>
                  <a:pt x="334517"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6" name="object 26"/>
          <p:cNvSpPr/>
          <p:nvPr/>
        </p:nvSpPr>
        <p:spPr>
          <a:xfrm>
            <a:off x="5621079" y="2360955"/>
            <a:ext cx="567252" cy="398041"/>
          </a:xfrm>
          <a:custGeom>
            <a:avLst/>
            <a:gdLst/>
            <a:ahLst/>
            <a:cxnLst/>
            <a:rect l="l" t="t" r="r" b="b"/>
            <a:pathLst>
              <a:path w="533400" h="398144">
                <a:moveTo>
                  <a:pt x="0" y="99440"/>
                </a:moveTo>
                <a:lnTo>
                  <a:pt x="334517" y="99440"/>
                </a:lnTo>
                <a:lnTo>
                  <a:pt x="334517" y="0"/>
                </a:lnTo>
                <a:lnTo>
                  <a:pt x="533400" y="198882"/>
                </a:lnTo>
                <a:lnTo>
                  <a:pt x="334517" y="397763"/>
                </a:lnTo>
                <a:lnTo>
                  <a:pt x="334517" y="298323"/>
                </a:lnTo>
                <a:lnTo>
                  <a:pt x="0" y="298323"/>
                </a:lnTo>
                <a:lnTo>
                  <a:pt x="0" y="99440"/>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7" name="object 27"/>
          <p:cNvSpPr/>
          <p:nvPr/>
        </p:nvSpPr>
        <p:spPr>
          <a:xfrm>
            <a:off x="5624126" y="4026253"/>
            <a:ext cx="564551" cy="398041"/>
          </a:xfrm>
          <a:custGeom>
            <a:avLst/>
            <a:gdLst/>
            <a:ahLst/>
            <a:cxnLst/>
            <a:rect l="l" t="t" r="r" b="b"/>
            <a:pathLst>
              <a:path w="530859" h="398145">
                <a:moveTo>
                  <a:pt x="198881" y="0"/>
                </a:moveTo>
                <a:lnTo>
                  <a:pt x="0" y="198882"/>
                </a:lnTo>
                <a:lnTo>
                  <a:pt x="198881" y="397764"/>
                </a:lnTo>
                <a:lnTo>
                  <a:pt x="198881" y="298323"/>
                </a:lnTo>
                <a:lnTo>
                  <a:pt x="530351" y="298323"/>
                </a:lnTo>
                <a:lnTo>
                  <a:pt x="530351" y="99441"/>
                </a:lnTo>
                <a:lnTo>
                  <a:pt x="198881" y="99441"/>
                </a:lnTo>
                <a:lnTo>
                  <a:pt x="198881"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8" name="object 28"/>
          <p:cNvSpPr/>
          <p:nvPr/>
        </p:nvSpPr>
        <p:spPr>
          <a:xfrm>
            <a:off x="5624126" y="4026253"/>
            <a:ext cx="564551" cy="398041"/>
          </a:xfrm>
          <a:custGeom>
            <a:avLst/>
            <a:gdLst/>
            <a:ahLst/>
            <a:cxnLst/>
            <a:rect l="l" t="t" r="r" b="b"/>
            <a:pathLst>
              <a:path w="530859" h="398145">
                <a:moveTo>
                  <a:pt x="530351" y="298323"/>
                </a:moveTo>
                <a:lnTo>
                  <a:pt x="198881" y="298323"/>
                </a:lnTo>
                <a:lnTo>
                  <a:pt x="198881" y="397764"/>
                </a:lnTo>
                <a:lnTo>
                  <a:pt x="0" y="198882"/>
                </a:lnTo>
                <a:lnTo>
                  <a:pt x="198881" y="0"/>
                </a:lnTo>
                <a:lnTo>
                  <a:pt x="198881" y="99441"/>
                </a:lnTo>
                <a:lnTo>
                  <a:pt x="530351" y="99441"/>
                </a:lnTo>
                <a:lnTo>
                  <a:pt x="530351" y="298323"/>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9" name="object 29"/>
          <p:cNvSpPr txBox="1"/>
          <p:nvPr/>
        </p:nvSpPr>
        <p:spPr>
          <a:xfrm>
            <a:off x="6190666" y="1889801"/>
            <a:ext cx="1169620" cy="3437354"/>
          </a:xfrm>
          <a:prstGeom prst="rect">
            <a:avLst/>
          </a:prstGeom>
          <a:solidFill>
            <a:srgbClr val="34B133"/>
          </a:solidFill>
          <a:ln w="12192">
            <a:solidFill>
              <a:srgbClr val="004186"/>
            </a:solidFill>
          </a:ln>
        </p:spPr>
        <p:txBody>
          <a:bodyPr vert="horz" wrap="square" lIns="0" tIns="0" rIns="0" bIns="0" rtlCol="0">
            <a:spAutoFit/>
          </a:bodyPr>
          <a:lstStyle/>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10"/>
              </a:spcBef>
              <a:spcAft>
                <a:spcPts val="0"/>
              </a:spcAft>
              <a:buClrTx/>
              <a:buSzTx/>
              <a:buFontTx/>
              <a:buNone/>
              <a:tabLst/>
              <a:defRPr/>
            </a:pPr>
            <a:endParaRPr kumimoji="0" sz="3149" b="0" i="0" u="none" strike="noStrike" kern="1200" cap="none" spc="0" normalizeH="0" baseline="0" noProof="0" dirty="0">
              <a:ln>
                <a:noFill/>
              </a:ln>
              <a:solidFill>
                <a:srgbClr val="505050"/>
              </a:solidFill>
              <a:effectLst/>
              <a:uLnTx/>
              <a:uFillTx/>
              <a:latin typeface="Times New Roman"/>
              <a:ea typeface="+mn-ea"/>
              <a:cs typeface="Times New Roman"/>
            </a:endParaRPr>
          </a:p>
          <a:p>
            <a:pPr marL="40628" marR="0" lvl="0" indent="0" algn="l" defTabSz="914363" rtl="0" eaLnBrk="1" fontAlgn="auto" latinLnBrk="0" hangingPunct="1">
              <a:lnSpc>
                <a:spcPct val="100000"/>
              </a:lnSpc>
              <a:spcBef>
                <a:spcPts val="0"/>
              </a:spcBef>
              <a:spcAft>
                <a:spcPts val="0"/>
              </a:spcAft>
              <a:buClrTx/>
              <a:buSzTx/>
              <a:buFontTx/>
              <a:buNone/>
              <a:tabLst/>
              <a:defRPr/>
            </a:pPr>
            <a:r>
              <a:rPr kumimoji="0" sz="2399" b="0" i="0" u="none" strike="noStrike" kern="1200" cap="none" spc="-5" normalizeH="0" baseline="0" noProof="0" dirty="0">
                <a:ln>
                  <a:noFill/>
                </a:ln>
                <a:solidFill>
                  <a:srgbClr val="FFFFFF"/>
                </a:solidFill>
                <a:effectLst/>
                <a:uLnTx/>
                <a:uFillTx/>
                <a:latin typeface="Arial"/>
                <a:ea typeface="+mn-ea"/>
                <a:cs typeface="Arial"/>
              </a:rPr>
              <a:t>:80</a:t>
            </a:r>
            <a:r>
              <a:rPr kumimoji="0" sz="2399" b="0" i="0" u="none" strike="noStrike" kern="1200" cap="none" spc="-15" normalizeH="0" baseline="0" noProof="0" dirty="0">
                <a:ln>
                  <a:noFill/>
                </a:ln>
                <a:solidFill>
                  <a:srgbClr val="FFFFFF"/>
                </a:solidFill>
                <a:effectLst/>
                <a:uLnTx/>
                <a:uFillTx/>
                <a:latin typeface="Arial"/>
                <a:ea typeface="+mn-ea"/>
                <a:cs typeface="Arial"/>
              </a:rPr>
              <a:t>/</a:t>
            </a:r>
            <a:r>
              <a:rPr kumimoji="0" sz="2399" b="0" i="0" u="none" strike="noStrike" kern="1200" cap="none" spc="-95" normalizeH="0" baseline="0" noProof="0" dirty="0">
                <a:ln>
                  <a:noFill/>
                </a:ln>
                <a:solidFill>
                  <a:srgbClr val="FFFFFF"/>
                </a:solidFill>
                <a:effectLst/>
                <a:uLnTx/>
                <a:uFillTx/>
                <a:latin typeface="Arial"/>
                <a:ea typeface="+mn-ea"/>
                <a:cs typeface="Arial"/>
              </a:rPr>
              <a:t>:443</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30" name="object 30"/>
          <p:cNvSpPr txBox="1"/>
          <p:nvPr/>
        </p:nvSpPr>
        <p:spPr>
          <a:xfrm>
            <a:off x="7904204" y="2071166"/>
            <a:ext cx="821434" cy="3006707"/>
          </a:xfrm>
          <a:prstGeom prst="rect">
            <a:avLst/>
          </a:prstGeom>
          <a:solidFill>
            <a:srgbClr val="005CB8"/>
          </a:solidFill>
          <a:ln w="12192">
            <a:solidFill>
              <a:srgbClr val="004186"/>
            </a:solidFill>
          </a:ln>
        </p:spPr>
        <p:txBody>
          <a:bodyPr vert="horz" wrap="square" lIns="0" tIns="0" rIns="0" bIns="0" rtlCol="0">
            <a:sp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749" b="0" i="0" u="none" strike="noStrike" kern="1200" cap="none" spc="0" normalizeH="0" baseline="0" noProof="0" dirty="0">
              <a:ln>
                <a:noFill/>
              </a:ln>
              <a:solidFill>
                <a:srgbClr val="505050"/>
              </a:solidFill>
              <a:effectLst/>
              <a:uLnTx/>
              <a:uFillTx/>
              <a:latin typeface="Times New Roman"/>
              <a:ea typeface="+mn-ea"/>
              <a:cs typeface="Times New Roman"/>
            </a:endParaRPr>
          </a:p>
          <a:p>
            <a:pPr marL="52053" marR="0" lvl="0" indent="0" algn="l" defTabSz="914363" rtl="0" eaLnBrk="1" fontAlgn="auto" latinLnBrk="0" hangingPunct="1">
              <a:lnSpc>
                <a:spcPct val="100000"/>
              </a:lnSpc>
              <a:spcBef>
                <a:spcPts val="0"/>
              </a:spcBef>
              <a:spcAft>
                <a:spcPts val="0"/>
              </a:spcAft>
              <a:buClrTx/>
              <a:buSzTx/>
              <a:buFontTx/>
              <a:buNone/>
              <a:tabLst/>
              <a:defRPr/>
            </a:pPr>
            <a:r>
              <a:rPr kumimoji="0" sz="2399" b="0" i="0" u="none" strike="noStrike" kern="1200" cap="none" spc="-75" normalizeH="0" baseline="0" noProof="0" dirty="0">
                <a:ln>
                  <a:noFill/>
                </a:ln>
                <a:solidFill>
                  <a:srgbClr val="FFFFFF"/>
                </a:solidFill>
                <a:effectLst/>
                <a:uLnTx/>
                <a:uFillTx/>
                <a:latin typeface="Arial"/>
                <a:ea typeface="+mn-ea"/>
                <a:cs typeface="Arial"/>
              </a:rPr>
              <a:t>:5</a:t>
            </a:r>
            <a:r>
              <a:rPr kumimoji="0" lang="en-US" sz="2399" b="0" i="0" u="none" strike="noStrike" kern="1200" cap="none" spc="-75" normalizeH="0" baseline="0" noProof="0" dirty="0">
                <a:ln>
                  <a:noFill/>
                </a:ln>
                <a:solidFill>
                  <a:srgbClr val="FFFFFF"/>
                </a:solidFill>
                <a:effectLst/>
                <a:uLnTx/>
                <a:uFillTx/>
                <a:latin typeface="Arial"/>
                <a:ea typeface="+mn-ea"/>
                <a:cs typeface="Arial"/>
              </a:rPr>
              <a:t>000</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35" name="Title 1">
            <a:extLst>
              <a:ext uri="{FF2B5EF4-FFF2-40B4-BE49-F238E27FC236}">
                <a16:creationId xmlns:a16="http://schemas.microsoft.com/office/drawing/2014/main" id="{965FDD17-DC0E-435E-8FCA-E70AEA562706}"/>
              </a:ext>
            </a:extLst>
          </p:cNvPr>
          <p:cNvSpPr txBox="1">
            <a:spLocks/>
          </p:cNvSpPr>
          <p:nvPr/>
        </p:nvSpPr>
        <p:spPr>
          <a:xfrm>
            <a:off x="269170" y="289512"/>
            <a:ext cx="11652805" cy="899665"/>
          </a:xfrm>
          <a:prstGeom prst="rect">
            <a:avLst/>
          </a:prstGeom>
        </p:spPr>
        <p:txBody>
          <a:bodyPr vert="horz" wrap="square" lIns="146304" tIns="91440" rIns="146304" bIns="91440" rtlCol="0" anchor="t">
            <a:noAutofit/>
          </a:bodyPr>
          <a:lst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93"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Going to Production</a:t>
            </a:r>
          </a:p>
        </p:txBody>
      </p:sp>
      <p:sp>
        <p:nvSpPr>
          <p:cNvPr id="36" name="object 24">
            <a:extLst>
              <a:ext uri="{FF2B5EF4-FFF2-40B4-BE49-F238E27FC236}">
                <a16:creationId xmlns:a16="http://schemas.microsoft.com/office/drawing/2014/main" id="{89E0EC54-A2AD-4D19-8176-5780FAB5C6E7}"/>
              </a:ext>
            </a:extLst>
          </p:cNvPr>
          <p:cNvSpPr txBox="1"/>
          <p:nvPr/>
        </p:nvSpPr>
        <p:spPr>
          <a:xfrm>
            <a:off x="6532945" y="2261856"/>
            <a:ext cx="307777" cy="2450462"/>
          </a:xfrm>
          <a:prstGeom prst="rect">
            <a:avLst/>
          </a:prstGeom>
        </p:spPr>
        <p:txBody>
          <a:bodyPr vert="vert" wrap="square" lIns="0" tIns="0" rIns="0" bIns="0" rtlCol="0">
            <a:spAutoFit/>
          </a:bodyPr>
          <a:lstStyle/>
          <a:p>
            <a:pPr marL="12696" marR="0" lvl="0" indent="0" algn="l" defTabSz="914363" rtl="0" eaLnBrk="1" fontAlgn="auto" latinLnBrk="0" hangingPunct="1">
              <a:lnSpc>
                <a:spcPts val="2379"/>
              </a:lnSpc>
              <a:spcBef>
                <a:spcPts val="0"/>
              </a:spcBef>
              <a:spcAft>
                <a:spcPts val="0"/>
              </a:spcAft>
              <a:buClrTx/>
              <a:buSzTx/>
              <a:buFontTx/>
              <a:buNone/>
              <a:tabLst/>
              <a:defRPr/>
            </a:pPr>
            <a:r>
              <a:rPr kumimoji="0" sz="2399" b="0" i="0" u="none" strike="noStrike" kern="1200" cap="none" spc="-215" normalizeH="0" baseline="0" noProof="0" dirty="0">
                <a:ln>
                  <a:noFill/>
                </a:ln>
                <a:solidFill>
                  <a:srgbClr val="FFFFFF"/>
                </a:solidFill>
                <a:effectLst/>
                <a:uLnTx/>
                <a:uFillTx/>
                <a:latin typeface="Arial"/>
                <a:ea typeface="+mn-ea"/>
                <a:cs typeface="Arial"/>
              </a:rPr>
              <a:t>IIS </a:t>
            </a:r>
            <a:r>
              <a:rPr kumimoji="0" sz="2399" b="0" i="0" u="none" strike="noStrike" kern="1200" cap="none" spc="-140" normalizeH="0" baseline="0" noProof="0" dirty="0">
                <a:ln>
                  <a:noFill/>
                </a:ln>
                <a:solidFill>
                  <a:srgbClr val="FFFFFF"/>
                </a:solidFill>
                <a:effectLst/>
                <a:uLnTx/>
                <a:uFillTx/>
                <a:latin typeface="Arial"/>
                <a:ea typeface="+mn-ea"/>
                <a:cs typeface="Arial"/>
              </a:rPr>
              <a:t>– </a:t>
            </a:r>
            <a:r>
              <a:rPr kumimoji="0" sz="2399" b="0" i="0" u="none" strike="noStrike" kern="1200" cap="none" spc="-110" normalizeH="0" baseline="0" noProof="0" dirty="0">
                <a:ln>
                  <a:noFill/>
                </a:ln>
                <a:solidFill>
                  <a:srgbClr val="FFFFFF"/>
                </a:solidFill>
                <a:effectLst/>
                <a:uLnTx/>
                <a:uFillTx/>
                <a:latin typeface="Arial"/>
                <a:ea typeface="+mn-ea"/>
                <a:cs typeface="Arial"/>
              </a:rPr>
              <a:t>nginx </a:t>
            </a:r>
            <a:r>
              <a:rPr kumimoji="0" sz="2399" b="0" i="0" u="none" strike="noStrike" kern="1200" cap="none" spc="-140" normalizeH="0" baseline="0" noProof="0" dirty="0">
                <a:ln>
                  <a:noFill/>
                </a:ln>
                <a:solidFill>
                  <a:srgbClr val="FFFFFF"/>
                </a:solidFill>
                <a:effectLst/>
                <a:uLnTx/>
                <a:uFillTx/>
                <a:latin typeface="Arial"/>
                <a:ea typeface="+mn-ea"/>
                <a:cs typeface="Arial"/>
              </a:rPr>
              <a:t>–</a:t>
            </a:r>
            <a:r>
              <a:rPr kumimoji="0" sz="2399" b="0" i="0" u="none" strike="noStrike" kern="1200" cap="none" spc="-110" normalizeH="0" baseline="0" noProof="0" dirty="0">
                <a:ln>
                  <a:noFill/>
                </a:ln>
                <a:solidFill>
                  <a:srgbClr val="FFFFFF"/>
                </a:solidFill>
                <a:effectLst/>
                <a:uLnTx/>
                <a:uFillTx/>
                <a:latin typeface="Arial"/>
                <a:ea typeface="+mn-ea"/>
                <a:cs typeface="Arial"/>
              </a:rPr>
              <a:t> </a:t>
            </a:r>
            <a:r>
              <a:rPr kumimoji="0" sz="2399" b="0" i="0" u="none" strike="noStrike" kern="1200" cap="none" spc="-145" normalizeH="0" baseline="0" noProof="0" dirty="0">
                <a:ln>
                  <a:noFill/>
                </a:ln>
                <a:solidFill>
                  <a:srgbClr val="FFFFFF"/>
                </a:solidFill>
                <a:effectLst/>
                <a:uLnTx/>
                <a:uFillTx/>
                <a:latin typeface="Arial"/>
                <a:ea typeface="+mn-ea"/>
                <a:cs typeface="Arial"/>
              </a:rPr>
              <a:t>apache</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23" name="object 23"/>
          <p:cNvSpPr txBox="1"/>
          <p:nvPr/>
        </p:nvSpPr>
        <p:spPr>
          <a:xfrm>
            <a:off x="8158785" y="2975093"/>
            <a:ext cx="307777" cy="872263"/>
          </a:xfrm>
          <a:prstGeom prst="rect">
            <a:avLst/>
          </a:prstGeom>
        </p:spPr>
        <p:txBody>
          <a:bodyPr vert="vert" wrap="square" lIns="0" tIns="0" rIns="0" bIns="0" rtlCol="0">
            <a:spAutoFit/>
          </a:bodyPr>
          <a:lstStyle/>
          <a:p>
            <a:pPr marL="12696" marR="0" lvl="0" indent="0" algn="l" defTabSz="914363" rtl="0" eaLnBrk="1" fontAlgn="auto" latinLnBrk="0" hangingPunct="1">
              <a:lnSpc>
                <a:spcPts val="2379"/>
              </a:lnSpc>
              <a:spcBef>
                <a:spcPts val="0"/>
              </a:spcBef>
              <a:spcAft>
                <a:spcPts val="0"/>
              </a:spcAft>
              <a:buClrTx/>
              <a:buSzTx/>
              <a:buFontTx/>
              <a:buNone/>
              <a:tabLst/>
              <a:defRPr/>
            </a:pPr>
            <a:r>
              <a:rPr kumimoji="0" sz="2399" b="0" i="0" u="none" strike="noStrike" kern="1200" cap="none" spc="-120" normalizeH="0" baseline="0" noProof="0" dirty="0">
                <a:ln>
                  <a:noFill/>
                </a:ln>
                <a:solidFill>
                  <a:srgbClr val="FFFFFF"/>
                </a:solidFill>
                <a:effectLst/>
                <a:uLnTx/>
                <a:uFillTx/>
                <a:latin typeface="Arial"/>
                <a:ea typeface="+mn-ea"/>
                <a:cs typeface="Arial"/>
              </a:rPr>
              <a:t>Kestrel</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Tree>
    <p:extLst>
      <p:ext uri="{BB962C8B-B14F-4D97-AF65-F5344CB8AC3E}">
        <p14:creationId xmlns:p14="http://schemas.microsoft.com/office/powerpoint/2010/main" val="490436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1075796" y="1188546"/>
            <a:ext cx="2912622" cy="3943242"/>
            <a:chOff x="1719261" y="1582078"/>
            <a:chExt cx="2869373" cy="3945389"/>
          </a:xfrm>
        </p:grpSpPr>
        <p:sp>
          <p:nvSpPr>
            <p:cNvPr id="88" name="Rectangle 87"/>
            <p:cNvSpPr/>
            <p:nvPr/>
          </p:nvSpPr>
          <p:spPr bwMode="auto">
            <a:xfrm>
              <a:off x="1719261" y="1582078"/>
              <a:ext cx="2869373" cy="3945389"/>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9" name="TextBox 88"/>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grpSp>
        <p:nvGrpSpPr>
          <p:cNvPr id="49" name="Group 48"/>
          <p:cNvGrpSpPr/>
          <p:nvPr/>
        </p:nvGrpSpPr>
        <p:grpSpPr>
          <a:xfrm>
            <a:off x="4033195" y="1188546"/>
            <a:ext cx="2912622" cy="3943242"/>
            <a:chOff x="4604403" y="1582077"/>
            <a:chExt cx="3013825" cy="3945389"/>
          </a:xfrm>
        </p:grpSpPr>
        <p:sp>
          <p:nvSpPr>
            <p:cNvPr id="86" name="Rectangle 85"/>
            <p:cNvSpPr/>
            <p:nvPr/>
          </p:nvSpPr>
          <p:spPr bwMode="auto">
            <a:xfrm>
              <a:off x="4604403" y="1582077"/>
              <a:ext cx="3013825" cy="3945389"/>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7" name="TextBox 86"/>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grpSp>
        <p:nvGrpSpPr>
          <p:cNvPr id="52" name="Group 51"/>
          <p:cNvGrpSpPr/>
          <p:nvPr/>
        </p:nvGrpSpPr>
        <p:grpSpPr>
          <a:xfrm>
            <a:off x="6990594" y="1188547"/>
            <a:ext cx="2912622" cy="3943242"/>
            <a:chOff x="7489548" y="1582078"/>
            <a:chExt cx="2917390" cy="3945389"/>
          </a:xfrm>
          <a:solidFill>
            <a:schemeClr val="accent6"/>
          </a:solidFill>
        </p:grpSpPr>
        <p:sp>
          <p:nvSpPr>
            <p:cNvPr id="84" name="Rectangle 83"/>
            <p:cNvSpPr/>
            <p:nvPr/>
          </p:nvSpPr>
          <p:spPr bwMode="auto">
            <a:xfrm>
              <a:off x="7489548" y="1582078"/>
              <a:ext cx="2917390" cy="3945389"/>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5" name="TextBox 84"/>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sp>
        <p:nvSpPr>
          <p:cNvPr id="56" name="TextBox 55"/>
          <p:cNvSpPr txBox="1"/>
          <p:nvPr/>
        </p:nvSpPr>
        <p:spPr>
          <a:xfrm>
            <a:off x="1075795" y="1905492"/>
            <a:ext cx="8827485" cy="1523525"/>
          </a:xfrm>
          <a:prstGeom prst="rect">
            <a:avLst/>
          </a:prstGeom>
          <a:solidFill>
            <a:srgbClr val="000000">
              <a:alpha val="20000"/>
            </a:srgbClr>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60" name="TextBox 59"/>
          <p:cNvSpPr txBox="1"/>
          <p:nvPr/>
        </p:nvSpPr>
        <p:spPr>
          <a:xfrm>
            <a:off x="269231" y="1905492"/>
            <a:ext cx="716953" cy="1523525"/>
          </a:xfrm>
          <a:prstGeom prst="rect">
            <a:avLst/>
          </a:prstGeom>
          <a:solidFill>
            <a:srgbClr val="CFCFCF"/>
          </a:solidFill>
        </p:spPr>
        <p:txBody>
          <a:bodyPr vert="vert270" wrap="square" lIns="179238" tIns="143391" rIns="179238" bIns="143391" rtlCol="0" anchor="ctr" anchorCtr="0">
            <a:noAutofit/>
          </a:bodyPr>
          <a:lstStyle>
            <a:defPPr>
              <a:defRPr lang="en-US"/>
            </a:defPPr>
            <a:lvl1pPr algn="ctr" defTabSz="914224">
              <a:lnSpc>
                <a:spcPct val="90000"/>
              </a:lnSpc>
              <a:defRPr sz="1600"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APP</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MODELS</a:t>
            </a:r>
          </a:p>
        </p:txBody>
      </p:sp>
      <p:sp>
        <p:nvSpPr>
          <p:cNvPr id="61" name="TextBox 60"/>
          <p:cNvSpPr txBox="1"/>
          <p:nvPr/>
        </p:nvSpPr>
        <p:spPr>
          <a:xfrm>
            <a:off x="1075795" y="3518618"/>
            <a:ext cx="8827485" cy="1523525"/>
          </a:xfrm>
          <a:prstGeom prst="rect">
            <a:avLst/>
          </a:prstGeom>
          <a:solidFill>
            <a:srgbClr val="000000">
              <a:alpha val="20000"/>
            </a:srgbClr>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62" name="TextBox 61"/>
          <p:cNvSpPr txBox="1"/>
          <p:nvPr/>
        </p:nvSpPr>
        <p:spPr>
          <a:xfrm>
            <a:off x="269231" y="3518618"/>
            <a:ext cx="716953" cy="1523525"/>
          </a:xfrm>
          <a:prstGeom prst="rect">
            <a:avLst/>
          </a:prstGeom>
          <a:solidFill>
            <a:srgbClr val="CFCFCF"/>
          </a:solidFill>
        </p:spPr>
        <p:txBody>
          <a:bodyPr vert="vert270" wrap="square" lIns="179238" tIns="143391" rIns="179238" bIns="143391" rtlCol="0" anchor="ctr" anchorCtr="0">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BASE</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LIBRARIES</a:t>
            </a:r>
          </a:p>
        </p:txBody>
      </p:sp>
      <p:grpSp>
        <p:nvGrpSpPr>
          <p:cNvPr id="63" name="Group 62"/>
          <p:cNvGrpSpPr/>
          <p:nvPr/>
        </p:nvGrpSpPr>
        <p:grpSpPr>
          <a:xfrm>
            <a:off x="1075794" y="5266193"/>
            <a:ext cx="8827485" cy="1120239"/>
            <a:chOff x="1973256" y="5222473"/>
            <a:chExt cx="8553106" cy="1120850"/>
          </a:xfrm>
        </p:grpSpPr>
        <p:sp>
          <p:nvSpPr>
            <p:cNvPr id="79" name="TextBox 78"/>
            <p:cNvSpPr txBox="1"/>
            <p:nvPr/>
          </p:nvSpPr>
          <p:spPr>
            <a:xfrm>
              <a:off x="1973256" y="5222473"/>
              <a:ext cx="8553106" cy="1120850"/>
            </a:xfrm>
            <a:prstGeom prst="rect">
              <a:avLst/>
            </a:prstGeom>
            <a:solidFill>
              <a:schemeClr val="accent5"/>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80" name="TextBox 79"/>
            <p:cNvSpPr txBox="1"/>
            <p:nvPr/>
          </p:nvSpPr>
          <p:spPr>
            <a:xfrm>
              <a:off x="2059735"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81" name="TextBox 80"/>
            <p:cNvSpPr txBox="1"/>
            <p:nvPr/>
          </p:nvSpPr>
          <p:spPr>
            <a:xfrm>
              <a:off x="4925243"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82" name="TextBox 81"/>
            <p:cNvSpPr txBox="1"/>
            <p:nvPr/>
          </p:nvSpPr>
          <p:spPr>
            <a:xfrm>
              <a:off x="7790751"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83" name="TextBox 82"/>
            <p:cNvSpPr txBox="1"/>
            <p:nvPr/>
          </p:nvSpPr>
          <p:spPr>
            <a:xfrm>
              <a:off x="1973256" y="5222474"/>
              <a:ext cx="8553106" cy="403506"/>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COMMON INFRASTRUCTURE</a:t>
              </a:r>
            </a:p>
          </p:txBody>
        </p:sp>
      </p:grpSp>
      <p:sp>
        <p:nvSpPr>
          <p:cNvPr id="26" name="TextBox 25"/>
          <p:cNvSpPr txBox="1"/>
          <p:nvPr/>
        </p:nvSpPr>
        <p:spPr>
          <a:xfrm>
            <a:off x="1165049"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Base Class Library</a:t>
            </a:r>
          </a:p>
        </p:txBody>
      </p:sp>
      <p:sp>
        <p:nvSpPr>
          <p:cNvPr id="29" name="TextBox 28"/>
          <p:cNvSpPr txBox="1"/>
          <p:nvPr/>
        </p:nvSpPr>
        <p:spPr>
          <a:xfrm>
            <a:off x="4122448"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 Core Library</a:t>
            </a:r>
          </a:p>
        </p:txBody>
      </p:sp>
      <p:sp>
        <p:nvSpPr>
          <p:cNvPr id="31" name="TextBox 30"/>
          <p:cNvSpPr txBox="1"/>
          <p:nvPr/>
        </p:nvSpPr>
        <p:spPr>
          <a:xfrm>
            <a:off x="7079847"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Mono Class Library</a:t>
            </a:r>
          </a:p>
        </p:txBody>
      </p:sp>
      <p:grpSp>
        <p:nvGrpSpPr>
          <p:cNvPr id="5" name="Group 4"/>
          <p:cNvGrpSpPr/>
          <p:nvPr/>
        </p:nvGrpSpPr>
        <p:grpSpPr>
          <a:xfrm>
            <a:off x="1165049" y="2062325"/>
            <a:ext cx="2733384" cy="1209859"/>
            <a:chOff x="1188720" y="2356171"/>
            <a:chExt cx="2788920" cy="1234440"/>
          </a:xfrm>
        </p:grpSpPr>
        <p:sp>
          <p:nvSpPr>
            <p:cNvPr id="37" name="TextBox 36"/>
            <p:cNvSpPr txBox="1"/>
            <p:nvPr/>
          </p:nvSpPr>
          <p:spPr>
            <a:xfrm>
              <a:off x="1897380" y="2996251"/>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ASP.NET</a:t>
              </a:r>
            </a:p>
          </p:txBody>
        </p:sp>
        <p:grpSp>
          <p:nvGrpSpPr>
            <p:cNvPr id="4" name="Group 3"/>
            <p:cNvGrpSpPr/>
            <p:nvPr/>
          </p:nvGrpSpPr>
          <p:grpSpPr>
            <a:xfrm>
              <a:off x="1188720" y="2356171"/>
              <a:ext cx="2788920" cy="594360"/>
              <a:chOff x="1645920" y="2384389"/>
              <a:chExt cx="2417064" cy="594360"/>
            </a:xfrm>
          </p:grpSpPr>
          <p:sp>
            <p:nvSpPr>
              <p:cNvPr id="38" name="TextBox 37"/>
              <p:cNvSpPr txBox="1"/>
              <p:nvPr/>
            </p:nvSpPr>
            <p:spPr>
              <a:xfrm>
                <a:off x="2874264"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Windows Forms</a:t>
                </a:r>
              </a:p>
            </p:txBody>
          </p:sp>
          <p:sp>
            <p:nvSpPr>
              <p:cNvPr id="39" name="TextBox 38"/>
              <p:cNvSpPr txBox="1"/>
              <p:nvPr/>
            </p:nvSpPr>
            <p:spPr>
              <a:xfrm>
                <a:off x="1645920"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WPF</a:t>
                </a:r>
              </a:p>
            </p:txBody>
          </p:sp>
        </p:grpSp>
      </p:grpSp>
      <p:grpSp>
        <p:nvGrpSpPr>
          <p:cNvPr id="8" name="Group 7"/>
          <p:cNvGrpSpPr/>
          <p:nvPr/>
        </p:nvGrpSpPr>
        <p:grpSpPr>
          <a:xfrm>
            <a:off x="4122480" y="2062325"/>
            <a:ext cx="2733384" cy="1209859"/>
            <a:chOff x="4206240" y="2102819"/>
            <a:chExt cx="2788920" cy="1234440"/>
          </a:xfrm>
        </p:grpSpPr>
        <p:sp>
          <p:nvSpPr>
            <p:cNvPr id="40" name="TextBox 39"/>
            <p:cNvSpPr txBox="1"/>
            <p:nvPr/>
          </p:nvSpPr>
          <p:spPr>
            <a:xfrm>
              <a:off x="4206240" y="210281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UWP</a:t>
              </a:r>
            </a:p>
          </p:txBody>
        </p:sp>
        <p:sp>
          <p:nvSpPr>
            <p:cNvPr id="41" name="TextBox 40"/>
            <p:cNvSpPr txBox="1"/>
            <p:nvPr/>
          </p:nvSpPr>
          <p:spPr>
            <a:xfrm>
              <a:off x="5257800" y="274289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ASP.NET Core</a:t>
              </a:r>
            </a:p>
          </p:txBody>
        </p:sp>
      </p:grpSp>
      <p:grpSp>
        <p:nvGrpSpPr>
          <p:cNvPr id="9" name="Group 8"/>
          <p:cNvGrpSpPr/>
          <p:nvPr/>
        </p:nvGrpSpPr>
        <p:grpSpPr>
          <a:xfrm>
            <a:off x="7079911" y="2062325"/>
            <a:ext cx="2733384" cy="1209859"/>
            <a:chOff x="7223760" y="2102819"/>
            <a:chExt cx="2788920" cy="1234440"/>
          </a:xfrm>
        </p:grpSpPr>
        <p:sp>
          <p:nvSpPr>
            <p:cNvPr id="44" name="TextBox 43"/>
            <p:cNvSpPr txBox="1"/>
            <p:nvPr/>
          </p:nvSpPr>
          <p:spPr>
            <a:xfrm>
              <a:off x="7223760" y="210281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iOS</a:t>
              </a:r>
            </a:p>
          </p:txBody>
        </p:sp>
        <p:sp>
          <p:nvSpPr>
            <p:cNvPr id="45" name="TextBox 44"/>
            <p:cNvSpPr txBox="1"/>
            <p:nvPr/>
          </p:nvSpPr>
          <p:spPr>
            <a:xfrm>
              <a:off x="8641080" y="242285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Android</a:t>
              </a:r>
            </a:p>
          </p:txBody>
        </p:sp>
        <p:sp>
          <p:nvSpPr>
            <p:cNvPr id="32" name="TextBox 31"/>
            <p:cNvSpPr txBox="1"/>
            <p:nvPr/>
          </p:nvSpPr>
          <p:spPr>
            <a:xfrm>
              <a:off x="7223760" y="274289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OS X</a:t>
              </a:r>
            </a:p>
          </p:txBody>
        </p:sp>
      </p:grpSp>
      <p:sp>
        <p:nvSpPr>
          <p:cNvPr id="3" name="Title 2"/>
          <p:cNvSpPr>
            <a:spLocks noGrp="1"/>
          </p:cNvSpPr>
          <p:nvPr>
            <p:ph type="title"/>
          </p:nvPr>
        </p:nvSpPr>
        <p:spPr/>
        <p:txBody>
          <a:bodyPr/>
          <a:lstStyle/>
          <a:p>
            <a:r>
              <a:rPr lang="en-US" dirty="0">
                <a:solidFill>
                  <a:schemeClr val="bg1"/>
                </a:solidFill>
              </a:rPr>
              <a:t>.NET yesterday—app models and libraries</a:t>
            </a:r>
          </a:p>
        </p:txBody>
      </p:sp>
    </p:spTree>
    <p:extLst>
      <p:ext uri="{BB962C8B-B14F-4D97-AF65-F5344CB8AC3E}">
        <p14:creationId xmlns:p14="http://schemas.microsoft.com/office/powerpoint/2010/main" val="45317657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1075794" y="5266193"/>
            <a:ext cx="8827485" cy="1120239"/>
            <a:chOff x="1973256" y="5222473"/>
            <a:chExt cx="8553106" cy="1120850"/>
          </a:xfrm>
        </p:grpSpPr>
        <p:sp>
          <p:nvSpPr>
            <p:cNvPr id="46" name="TextBox 45"/>
            <p:cNvSpPr txBox="1"/>
            <p:nvPr/>
          </p:nvSpPr>
          <p:spPr>
            <a:xfrm>
              <a:off x="1973256" y="5222473"/>
              <a:ext cx="8553106" cy="1120850"/>
            </a:xfrm>
            <a:prstGeom prst="rect">
              <a:avLst/>
            </a:prstGeom>
            <a:solidFill>
              <a:schemeClr val="accent5"/>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48" name="TextBox 47"/>
            <p:cNvSpPr txBox="1"/>
            <p:nvPr/>
          </p:nvSpPr>
          <p:spPr>
            <a:xfrm>
              <a:off x="2059735"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49" name="TextBox 48"/>
            <p:cNvSpPr txBox="1"/>
            <p:nvPr/>
          </p:nvSpPr>
          <p:spPr>
            <a:xfrm>
              <a:off x="4925243"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50" name="TextBox 49"/>
            <p:cNvSpPr txBox="1"/>
            <p:nvPr/>
          </p:nvSpPr>
          <p:spPr>
            <a:xfrm>
              <a:off x="7790751"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51" name="TextBox 50"/>
            <p:cNvSpPr txBox="1"/>
            <p:nvPr/>
          </p:nvSpPr>
          <p:spPr>
            <a:xfrm>
              <a:off x="1973256" y="5222474"/>
              <a:ext cx="8553106" cy="403506"/>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COMMON INFRASTRUCTURE</a:t>
              </a:r>
            </a:p>
          </p:txBody>
        </p:sp>
      </p:grpSp>
      <p:grpSp>
        <p:nvGrpSpPr>
          <p:cNvPr id="5" name="Group 4"/>
          <p:cNvGrpSpPr/>
          <p:nvPr/>
        </p:nvGrpSpPr>
        <p:grpSpPr>
          <a:xfrm>
            <a:off x="6990594" y="1188546"/>
            <a:ext cx="2912622" cy="2330098"/>
            <a:chOff x="7132627" y="1211287"/>
            <a:chExt cx="2971800" cy="2377440"/>
          </a:xfrm>
        </p:grpSpPr>
        <p:grpSp>
          <p:nvGrpSpPr>
            <p:cNvPr id="39" name="Group 38"/>
            <p:cNvGrpSpPr/>
            <p:nvPr/>
          </p:nvGrpSpPr>
          <p:grpSpPr>
            <a:xfrm>
              <a:off x="7132627" y="1211287"/>
              <a:ext cx="2971800" cy="2377440"/>
              <a:chOff x="7489548" y="1582078"/>
              <a:chExt cx="2917390" cy="2331366"/>
            </a:xfrm>
            <a:solidFill>
              <a:schemeClr val="accent6"/>
            </a:solidFill>
          </p:grpSpPr>
          <p:sp>
            <p:nvSpPr>
              <p:cNvPr id="40" name="Rectangle 39"/>
              <p:cNvSpPr/>
              <p:nvPr/>
            </p:nvSpPr>
            <p:spPr bwMode="auto">
              <a:xfrm>
                <a:off x="7489548" y="1582078"/>
                <a:ext cx="2917390" cy="2331366"/>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1" name="TextBox 40"/>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grpSp>
          <p:nvGrpSpPr>
            <p:cNvPr id="67" name="Group 66"/>
            <p:cNvGrpSpPr/>
            <p:nvPr/>
          </p:nvGrpSpPr>
          <p:grpSpPr>
            <a:xfrm>
              <a:off x="7223760" y="2102819"/>
              <a:ext cx="2788920" cy="1234440"/>
              <a:chOff x="7223760" y="2102819"/>
              <a:chExt cx="2788920" cy="1234440"/>
            </a:xfrm>
          </p:grpSpPr>
          <p:sp>
            <p:nvSpPr>
              <p:cNvPr id="68" name="TextBox 67"/>
              <p:cNvSpPr txBox="1"/>
              <p:nvPr/>
            </p:nvSpPr>
            <p:spPr>
              <a:xfrm>
                <a:off x="7223760" y="210281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iOS</a:t>
                </a:r>
              </a:p>
            </p:txBody>
          </p:sp>
          <p:sp>
            <p:nvSpPr>
              <p:cNvPr id="69" name="TextBox 68"/>
              <p:cNvSpPr txBox="1"/>
              <p:nvPr/>
            </p:nvSpPr>
            <p:spPr>
              <a:xfrm>
                <a:off x="8641080" y="242285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Android</a:t>
                </a:r>
              </a:p>
            </p:txBody>
          </p:sp>
          <p:sp>
            <p:nvSpPr>
              <p:cNvPr id="70" name="TextBox 69"/>
              <p:cNvSpPr txBox="1"/>
              <p:nvPr/>
            </p:nvSpPr>
            <p:spPr>
              <a:xfrm>
                <a:off x="7223760" y="274289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OS X</a:t>
                </a:r>
                <a:endPar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sp>
        <p:nvSpPr>
          <p:cNvPr id="3" name="Title 2"/>
          <p:cNvSpPr>
            <a:spLocks noGrp="1"/>
          </p:cNvSpPr>
          <p:nvPr>
            <p:ph type="title"/>
          </p:nvPr>
        </p:nvSpPr>
        <p:spPr/>
        <p:txBody>
          <a:bodyPr/>
          <a:lstStyle/>
          <a:p>
            <a:r>
              <a:rPr lang="en-US" dirty="0">
                <a:solidFill>
                  <a:schemeClr val="bg1"/>
                </a:solidFill>
              </a:rPr>
              <a:t>.NET today</a:t>
            </a:r>
          </a:p>
        </p:txBody>
      </p:sp>
      <p:sp>
        <p:nvSpPr>
          <p:cNvPr id="47" name="TextBox 46"/>
          <p:cNvSpPr txBox="1"/>
          <p:nvPr/>
        </p:nvSpPr>
        <p:spPr>
          <a:xfrm>
            <a:off x="1075795" y="3563429"/>
            <a:ext cx="8827485" cy="1657954"/>
          </a:xfrm>
          <a:prstGeom prst="rect">
            <a:avLst/>
          </a:prstGeom>
          <a:solidFill>
            <a:schemeClr val="accent2"/>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STANDARD LIBRARY</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One library to rule them all</a:t>
            </a:r>
          </a:p>
        </p:txBody>
      </p:sp>
      <p:grpSp>
        <p:nvGrpSpPr>
          <p:cNvPr id="2" name="Group 1"/>
          <p:cNvGrpSpPr/>
          <p:nvPr/>
        </p:nvGrpSpPr>
        <p:grpSpPr>
          <a:xfrm>
            <a:off x="1075796" y="1188545"/>
            <a:ext cx="2912622" cy="2330098"/>
            <a:chOff x="1097653" y="1211286"/>
            <a:chExt cx="2971800" cy="2377440"/>
          </a:xfrm>
        </p:grpSpPr>
        <p:grpSp>
          <p:nvGrpSpPr>
            <p:cNvPr id="32" name="Group 31"/>
            <p:cNvGrpSpPr/>
            <p:nvPr/>
          </p:nvGrpSpPr>
          <p:grpSpPr>
            <a:xfrm>
              <a:off x="1097653" y="1211286"/>
              <a:ext cx="2971800" cy="2377440"/>
              <a:chOff x="1719261" y="1582078"/>
              <a:chExt cx="2869373" cy="2331367"/>
            </a:xfrm>
          </p:grpSpPr>
          <p:sp>
            <p:nvSpPr>
              <p:cNvPr id="34" name="Rectangle 33"/>
              <p:cNvSpPr/>
              <p:nvPr/>
            </p:nvSpPr>
            <p:spPr bwMode="auto">
              <a:xfrm>
                <a:off x="1719261" y="1582078"/>
                <a:ext cx="2869373" cy="2331367"/>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5" name="TextBox 34"/>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grpSp>
          <p:nvGrpSpPr>
            <p:cNvPr id="71" name="Group 70"/>
            <p:cNvGrpSpPr/>
            <p:nvPr/>
          </p:nvGrpSpPr>
          <p:grpSpPr>
            <a:xfrm>
              <a:off x="1188720" y="2102819"/>
              <a:ext cx="2788920" cy="1234440"/>
              <a:chOff x="1188720" y="2356171"/>
              <a:chExt cx="2788920" cy="1234440"/>
            </a:xfrm>
          </p:grpSpPr>
          <p:sp>
            <p:nvSpPr>
              <p:cNvPr id="72" name="TextBox 71"/>
              <p:cNvSpPr txBox="1"/>
              <p:nvPr/>
            </p:nvSpPr>
            <p:spPr>
              <a:xfrm>
                <a:off x="1897380" y="2996251"/>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a:t>
                </a:r>
              </a:p>
            </p:txBody>
          </p:sp>
          <p:grpSp>
            <p:nvGrpSpPr>
              <p:cNvPr id="73" name="Group 72"/>
              <p:cNvGrpSpPr/>
              <p:nvPr/>
            </p:nvGrpSpPr>
            <p:grpSpPr>
              <a:xfrm>
                <a:off x="1188720" y="2356171"/>
                <a:ext cx="2788920" cy="594360"/>
                <a:chOff x="1645920" y="2384389"/>
                <a:chExt cx="2417064" cy="594360"/>
              </a:xfrm>
            </p:grpSpPr>
            <p:sp>
              <p:nvSpPr>
                <p:cNvPr id="74" name="TextBox 73"/>
                <p:cNvSpPr txBox="1"/>
                <p:nvPr/>
              </p:nvSpPr>
              <p:spPr>
                <a:xfrm>
                  <a:off x="2874264"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Windows Forms</a:t>
                  </a:r>
                </a:p>
              </p:txBody>
            </p:sp>
            <p:sp>
              <p:nvSpPr>
                <p:cNvPr id="75" name="TextBox 74"/>
                <p:cNvSpPr txBox="1"/>
                <p:nvPr/>
              </p:nvSpPr>
              <p:spPr>
                <a:xfrm>
                  <a:off x="1645920"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WPF</a:t>
                  </a:r>
                </a:p>
              </p:txBody>
            </p:sp>
          </p:grpSp>
        </p:grpSp>
      </p:grpSp>
      <p:grpSp>
        <p:nvGrpSpPr>
          <p:cNvPr id="4" name="Group 3"/>
          <p:cNvGrpSpPr/>
          <p:nvPr/>
        </p:nvGrpSpPr>
        <p:grpSpPr>
          <a:xfrm>
            <a:off x="4033195" y="1188545"/>
            <a:ext cx="2912622" cy="2330098"/>
            <a:chOff x="4115140" y="1211286"/>
            <a:chExt cx="2971800" cy="2377440"/>
          </a:xfrm>
        </p:grpSpPr>
        <p:grpSp>
          <p:nvGrpSpPr>
            <p:cNvPr id="36" name="Group 35"/>
            <p:cNvGrpSpPr/>
            <p:nvPr/>
          </p:nvGrpSpPr>
          <p:grpSpPr>
            <a:xfrm>
              <a:off x="4115140" y="1211286"/>
              <a:ext cx="2971800" cy="2377440"/>
              <a:chOff x="4604403" y="1582077"/>
              <a:chExt cx="3013825" cy="2331366"/>
            </a:xfrm>
          </p:grpSpPr>
          <p:sp>
            <p:nvSpPr>
              <p:cNvPr id="37" name="Rectangle 36"/>
              <p:cNvSpPr/>
              <p:nvPr/>
            </p:nvSpPr>
            <p:spPr bwMode="auto">
              <a:xfrm>
                <a:off x="4604403" y="1582077"/>
                <a:ext cx="3013825" cy="2331366"/>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8" name="TextBox 37"/>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grpSp>
          <p:nvGrpSpPr>
            <p:cNvPr id="76" name="Group 75"/>
            <p:cNvGrpSpPr/>
            <p:nvPr/>
          </p:nvGrpSpPr>
          <p:grpSpPr>
            <a:xfrm>
              <a:off x="4206240" y="2102819"/>
              <a:ext cx="2788920" cy="1234440"/>
              <a:chOff x="4206240" y="2102819"/>
              <a:chExt cx="2788920" cy="1234440"/>
            </a:xfrm>
          </p:grpSpPr>
          <p:sp>
            <p:nvSpPr>
              <p:cNvPr id="77" name="TextBox 76"/>
              <p:cNvSpPr txBox="1"/>
              <p:nvPr/>
            </p:nvSpPr>
            <p:spPr>
              <a:xfrm>
                <a:off x="4206240" y="210281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UWP</a:t>
                </a:r>
              </a:p>
            </p:txBody>
          </p:sp>
          <p:sp>
            <p:nvSpPr>
              <p:cNvPr id="78" name="TextBox 77"/>
              <p:cNvSpPr txBox="1"/>
              <p:nvPr/>
            </p:nvSpPr>
            <p:spPr>
              <a:xfrm>
                <a:off x="5257800" y="274289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 Core</a:t>
                </a:r>
              </a:p>
            </p:txBody>
          </p:sp>
        </p:grpSp>
      </p:grpSp>
    </p:spTree>
    <p:extLst>
      <p:ext uri="{BB962C8B-B14F-4D97-AF65-F5344CB8AC3E}">
        <p14:creationId xmlns:p14="http://schemas.microsoft.com/office/powerpoint/2010/main" val="284665442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400" dirty="0">
                <a:solidFill>
                  <a:srgbClr val="FFFFFF"/>
                </a:solidFill>
              </a:rPr>
              <a:t>.NET Standard</a:t>
            </a:r>
            <a:endParaRPr lang="es-AR" sz="4312" dirty="0">
              <a:solidFill>
                <a:srgbClr val="FFFFFF"/>
              </a:solidFill>
            </a:endParaRPr>
          </a:p>
        </p:txBody>
      </p:sp>
      <p:sp>
        <p:nvSpPr>
          <p:cNvPr id="7" name="Text Placeholder 1"/>
          <p:cNvSpPr txBox="1">
            <a:spLocks/>
          </p:cNvSpPr>
          <p:nvPr/>
        </p:nvSpPr>
        <p:spPr>
          <a:xfrm>
            <a:off x="304799" y="1424151"/>
            <a:ext cx="11614857" cy="2637045"/>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200" b="0" i="0" u="none" strike="noStrike" kern="1200" cap="none" spc="-490" normalizeH="0" baseline="0" noProof="0" dirty="0">
                <a:ln>
                  <a:noFill/>
                </a:ln>
                <a:solidFill>
                  <a:srgbClr val="FFFFFF"/>
                </a:solidFill>
                <a:effectLst/>
                <a:uLnTx/>
                <a:uFillTx/>
                <a:latin typeface="Segoe UI Light"/>
                <a:ea typeface="+mn-ea"/>
                <a:cs typeface="Arial"/>
              </a:rPr>
              <a:t>.NET </a:t>
            </a:r>
            <a:r>
              <a:rPr kumimoji="0" lang="en-US" sz="4200" b="0" i="0" u="none" strike="noStrike" kern="1200" cap="none" spc="-245" normalizeH="0" baseline="0" noProof="0" dirty="0">
                <a:ln>
                  <a:noFill/>
                </a:ln>
                <a:solidFill>
                  <a:srgbClr val="FFFFFF"/>
                </a:solidFill>
                <a:effectLst/>
                <a:uLnTx/>
                <a:uFillTx/>
                <a:latin typeface="Segoe UI Light"/>
                <a:ea typeface="+mn-ea"/>
                <a:cs typeface="Arial"/>
              </a:rPr>
              <a:t>Standard is </a:t>
            </a:r>
            <a:r>
              <a:rPr kumimoji="0" lang="en-US" sz="4200" b="0" i="0" u="none" strike="noStrike" kern="1200" cap="none" spc="-375" normalizeH="0" baseline="0" noProof="0" dirty="0">
                <a:ln>
                  <a:noFill/>
                </a:ln>
                <a:solidFill>
                  <a:srgbClr val="FFFFFF"/>
                </a:solidFill>
                <a:effectLst/>
                <a:uLnTx/>
                <a:uFillTx/>
                <a:latin typeface="Segoe UI Light"/>
                <a:ea typeface="+mn-ea"/>
                <a:cs typeface="Arial"/>
              </a:rPr>
              <a:t>a </a:t>
            </a:r>
            <a:r>
              <a:rPr kumimoji="0" lang="en-US" sz="4200" b="0" i="0" u="none" strike="noStrike" kern="1200" cap="none" spc="-155" normalizeH="0" baseline="0" noProof="0" dirty="0">
                <a:ln>
                  <a:noFill/>
                </a:ln>
                <a:solidFill>
                  <a:srgbClr val="FFFFFF"/>
                </a:solidFill>
                <a:effectLst/>
                <a:uLnTx/>
                <a:uFillTx/>
                <a:latin typeface="Segoe UI Light"/>
                <a:ea typeface="+mn-ea"/>
                <a:cs typeface="Arial"/>
              </a:rPr>
              <a:t>specification </a:t>
            </a:r>
            <a:r>
              <a:rPr kumimoji="0" lang="en-US" sz="4200" b="0" i="0" u="none" strike="noStrike" kern="1200" cap="none" spc="-5" normalizeH="0" baseline="0" noProof="0" dirty="0">
                <a:ln>
                  <a:noFill/>
                </a:ln>
                <a:solidFill>
                  <a:srgbClr val="FFFFFF"/>
                </a:solidFill>
                <a:effectLst/>
                <a:uLnTx/>
                <a:uFillTx/>
                <a:latin typeface="Segoe UI Light"/>
                <a:ea typeface="+mn-ea"/>
                <a:cs typeface="Arial"/>
              </a:rPr>
              <a:t>that  </a:t>
            </a:r>
            <a:r>
              <a:rPr kumimoji="0" lang="en-US" sz="4200" b="0" i="0" u="none" strike="noStrike" kern="1200" cap="none" spc="-200" normalizeH="0" baseline="0" noProof="0" dirty="0">
                <a:ln>
                  <a:noFill/>
                </a:ln>
                <a:solidFill>
                  <a:srgbClr val="FFFFFF"/>
                </a:solidFill>
                <a:effectLst/>
                <a:uLnTx/>
                <a:uFillTx/>
                <a:latin typeface="Segoe UI Light"/>
                <a:ea typeface="+mn-ea"/>
                <a:cs typeface="Arial"/>
              </a:rPr>
              <a:t>represents </a:t>
            </a:r>
            <a:r>
              <a:rPr kumimoji="0" lang="en-US" sz="4200" b="0" i="0" u="none" strike="noStrike" kern="1200" cap="none" spc="-375" normalizeH="0" baseline="0" noProof="0" dirty="0">
                <a:ln>
                  <a:noFill/>
                </a:ln>
                <a:solidFill>
                  <a:srgbClr val="FFFFFF"/>
                </a:solidFill>
                <a:effectLst/>
                <a:uLnTx/>
                <a:uFillTx/>
                <a:latin typeface="Segoe UI Light"/>
                <a:ea typeface="+mn-ea"/>
                <a:cs typeface="Arial"/>
              </a:rPr>
              <a:t>a </a:t>
            </a:r>
            <a:r>
              <a:rPr kumimoji="0" lang="en-US" sz="4200" b="0" i="0" u="none" strike="noStrike" kern="1200" cap="none" spc="-190" normalizeH="0" baseline="0" noProof="0" dirty="0">
                <a:ln>
                  <a:noFill/>
                </a:ln>
                <a:solidFill>
                  <a:srgbClr val="FFFFFF"/>
                </a:solidFill>
                <a:effectLst/>
                <a:uLnTx/>
                <a:uFillTx/>
                <a:latin typeface="Segoe UI Light"/>
                <a:ea typeface="+mn-ea"/>
                <a:cs typeface="Arial"/>
              </a:rPr>
              <a:t>set </a:t>
            </a:r>
            <a:r>
              <a:rPr kumimoji="0" lang="en-US" sz="4200" b="0" i="0" u="none" strike="noStrike" kern="1200" cap="none" spc="-10" normalizeH="0" baseline="0" noProof="0" dirty="0">
                <a:ln>
                  <a:noFill/>
                </a:ln>
                <a:solidFill>
                  <a:srgbClr val="FFFFFF"/>
                </a:solidFill>
                <a:effectLst/>
                <a:uLnTx/>
                <a:uFillTx/>
                <a:latin typeface="Segoe UI Light"/>
                <a:ea typeface="+mn-ea"/>
                <a:cs typeface="Arial"/>
              </a:rPr>
              <a:t>of </a:t>
            </a:r>
            <a:r>
              <a:rPr kumimoji="0" lang="en-US" sz="4200" b="0" i="0" u="none" strike="noStrike" kern="1200" cap="none" spc="-450" normalizeH="0" baseline="0" noProof="0" dirty="0">
                <a:ln>
                  <a:noFill/>
                </a:ln>
                <a:solidFill>
                  <a:srgbClr val="FFFFFF"/>
                </a:solidFill>
                <a:effectLst/>
                <a:uLnTx/>
                <a:uFillTx/>
                <a:latin typeface="Segoe UI Light"/>
                <a:ea typeface="+mn-ea"/>
                <a:cs typeface="Arial"/>
              </a:rPr>
              <a:t>APIs </a:t>
            </a:r>
            <a:r>
              <a:rPr kumimoji="0" lang="en-US" sz="4200" b="0" i="0" u="none" strike="noStrike" kern="1200" cap="none" spc="-5" normalizeH="0" baseline="0" noProof="0" dirty="0">
                <a:ln>
                  <a:noFill/>
                </a:ln>
                <a:solidFill>
                  <a:srgbClr val="FFFFFF"/>
                </a:solidFill>
                <a:effectLst/>
                <a:uLnTx/>
                <a:uFillTx/>
                <a:latin typeface="Segoe UI Light"/>
                <a:ea typeface="+mn-ea"/>
                <a:cs typeface="Arial"/>
              </a:rPr>
              <a:t>that </a:t>
            </a:r>
            <a:r>
              <a:rPr kumimoji="0" lang="en-US" sz="4200" b="0" i="0" u="none" strike="noStrike" kern="1200" cap="none" spc="-100" normalizeH="0" baseline="0" noProof="0" dirty="0">
                <a:ln>
                  <a:noFill/>
                </a:ln>
                <a:solidFill>
                  <a:srgbClr val="FFFFFF"/>
                </a:solidFill>
                <a:effectLst/>
                <a:uLnTx/>
                <a:uFillTx/>
                <a:latin typeface="Segoe UI Light"/>
                <a:ea typeface="+mn-ea"/>
                <a:cs typeface="Arial"/>
              </a:rPr>
              <a:t>all </a:t>
            </a:r>
            <a:r>
              <a:rPr kumimoji="0" lang="en-US" sz="4200" b="0" i="0" u="none" strike="noStrike" kern="1200" cap="none" spc="-495" normalizeH="0" baseline="0" noProof="0" dirty="0">
                <a:ln>
                  <a:noFill/>
                </a:ln>
                <a:solidFill>
                  <a:srgbClr val="FFFFFF"/>
                </a:solidFill>
                <a:effectLst/>
                <a:uLnTx/>
                <a:uFillTx/>
                <a:latin typeface="Segoe UI Light"/>
                <a:ea typeface="+mn-ea"/>
                <a:cs typeface="Arial"/>
              </a:rPr>
              <a:t>.NET  </a:t>
            </a:r>
            <a:r>
              <a:rPr kumimoji="0" lang="en-US" sz="4200" b="0" i="0" u="none" strike="noStrike" kern="1200" cap="none" spc="-114" normalizeH="0" baseline="0" noProof="0" dirty="0">
                <a:ln>
                  <a:noFill/>
                </a:ln>
                <a:solidFill>
                  <a:srgbClr val="FFFFFF"/>
                </a:solidFill>
                <a:effectLst/>
                <a:uLnTx/>
                <a:uFillTx/>
                <a:latin typeface="Segoe UI Light"/>
                <a:ea typeface="+mn-ea"/>
                <a:cs typeface="Arial"/>
              </a:rPr>
              <a:t>platforms </a:t>
            </a:r>
            <a:r>
              <a:rPr kumimoji="0" lang="en-US" sz="4200" b="0" i="0" u="none" strike="noStrike" kern="1200" cap="none" spc="-290" normalizeH="0" baseline="0" noProof="0" dirty="0">
                <a:ln>
                  <a:noFill/>
                </a:ln>
                <a:solidFill>
                  <a:srgbClr val="FFFFFF"/>
                </a:solidFill>
                <a:effectLst/>
                <a:uLnTx/>
                <a:uFillTx/>
                <a:latin typeface="Segoe UI Light"/>
                <a:ea typeface="+mn-ea"/>
                <a:cs typeface="Arial"/>
              </a:rPr>
              <a:t>have </a:t>
            </a:r>
            <a:r>
              <a:rPr kumimoji="0" lang="en-US" sz="4200" b="0" i="0" u="none" strike="noStrike" kern="1200" cap="none" spc="35" normalizeH="0" baseline="0" noProof="0" dirty="0">
                <a:ln>
                  <a:noFill/>
                </a:ln>
                <a:solidFill>
                  <a:srgbClr val="FFFFFF"/>
                </a:solidFill>
                <a:effectLst/>
                <a:uLnTx/>
                <a:uFillTx/>
                <a:latin typeface="Segoe UI Light"/>
                <a:ea typeface="+mn-ea"/>
                <a:cs typeface="Arial"/>
              </a:rPr>
              <a:t>to </a:t>
            </a:r>
            <a:r>
              <a:rPr kumimoji="0" lang="en-US" sz="4200" b="0" i="0" u="none" strike="noStrike" kern="1200" cap="none" spc="-100" normalizeH="0" baseline="0" noProof="0" dirty="0">
                <a:ln>
                  <a:noFill/>
                </a:ln>
                <a:solidFill>
                  <a:srgbClr val="FFFFFF"/>
                </a:solidFill>
                <a:effectLst/>
                <a:uLnTx/>
                <a:uFillTx/>
                <a:latin typeface="Segoe UI Light"/>
                <a:ea typeface="+mn-ea"/>
                <a:cs typeface="Arial"/>
              </a:rPr>
              <a:t>implement.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200" b="0" i="0" u="none" strike="noStrike" kern="1200" cap="none" spc="-315" normalizeH="0" baseline="0" noProof="0" dirty="0">
                <a:ln>
                  <a:noFill/>
                </a:ln>
                <a:solidFill>
                  <a:srgbClr val="FFFFFF"/>
                </a:solidFill>
                <a:effectLst/>
                <a:uLnTx/>
                <a:uFillTx/>
                <a:latin typeface="Segoe UI Light"/>
                <a:ea typeface="+mn-ea"/>
                <a:cs typeface="Arial"/>
              </a:rPr>
              <a:t>This  </a:t>
            </a:r>
            <a:r>
              <a:rPr kumimoji="0" lang="en-US" sz="4200" b="0" i="0" u="none" strike="noStrike" kern="1200" cap="none" spc="-135" normalizeH="0" baseline="0" noProof="0" dirty="0">
                <a:ln>
                  <a:noFill/>
                </a:ln>
                <a:solidFill>
                  <a:srgbClr val="FFFFFF"/>
                </a:solidFill>
                <a:effectLst/>
                <a:uLnTx/>
                <a:uFillTx/>
                <a:latin typeface="Segoe UI Light"/>
                <a:ea typeface="+mn-ea"/>
                <a:cs typeface="Arial"/>
              </a:rPr>
              <a:t>unifies </a:t>
            </a:r>
            <a:r>
              <a:rPr kumimoji="0" lang="en-US" sz="4200" b="0" i="0" u="none" strike="noStrike" kern="1200" cap="none" spc="-55" normalizeH="0" baseline="0" noProof="0" dirty="0">
                <a:ln>
                  <a:noFill/>
                </a:ln>
                <a:solidFill>
                  <a:srgbClr val="FFFFFF"/>
                </a:solidFill>
                <a:effectLst/>
                <a:uLnTx/>
                <a:uFillTx/>
                <a:latin typeface="Segoe UI Light"/>
                <a:ea typeface="+mn-ea"/>
                <a:cs typeface="Arial"/>
              </a:rPr>
              <a:t>the </a:t>
            </a:r>
            <a:r>
              <a:rPr kumimoji="0" lang="en-US" sz="4200" b="0" i="0" u="none" strike="noStrike" kern="1200" cap="none" spc="-490" normalizeH="0" baseline="0" noProof="0" dirty="0">
                <a:ln>
                  <a:noFill/>
                </a:ln>
                <a:solidFill>
                  <a:srgbClr val="FFFFFF"/>
                </a:solidFill>
                <a:effectLst/>
                <a:uLnTx/>
                <a:uFillTx/>
                <a:latin typeface="Segoe UI Light"/>
                <a:ea typeface="+mn-ea"/>
                <a:cs typeface="Arial"/>
              </a:rPr>
              <a:t>.NET </a:t>
            </a:r>
            <a:r>
              <a:rPr kumimoji="0" lang="en-US" sz="4200" b="0" i="0" u="none" strike="noStrike" kern="1200" cap="none" spc="-114" normalizeH="0" baseline="0" noProof="0" dirty="0">
                <a:ln>
                  <a:noFill/>
                </a:ln>
                <a:solidFill>
                  <a:srgbClr val="FFFFFF"/>
                </a:solidFill>
                <a:effectLst/>
                <a:uLnTx/>
                <a:uFillTx/>
                <a:latin typeface="Segoe UI Light"/>
                <a:ea typeface="+mn-ea"/>
                <a:cs typeface="Arial"/>
              </a:rPr>
              <a:t>platforms </a:t>
            </a:r>
            <a:r>
              <a:rPr kumimoji="0" lang="en-US" sz="4200" b="0" i="0" u="none" strike="noStrike" kern="1200" cap="none" spc="-225" normalizeH="0" baseline="0" noProof="0" dirty="0">
                <a:ln>
                  <a:noFill/>
                </a:ln>
                <a:solidFill>
                  <a:srgbClr val="FFFFFF"/>
                </a:solidFill>
                <a:effectLst/>
                <a:uLnTx/>
                <a:uFillTx/>
                <a:latin typeface="Segoe UI Light"/>
                <a:ea typeface="+mn-ea"/>
                <a:cs typeface="Arial"/>
              </a:rPr>
              <a:t>and</a:t>
            </a:r>
            <a:r>
              <a:rPr kumimoji="0" lang="en-US" sz="4200" b="0" i="0" u="none" strike="noStrike" kern="1200" cap="none" spc="-430" normalizeH="0" baseline="0" noProof="0" dirty="0">
                <a:ln>
                  <a:noFill/>
                </a:ln>
                <a:solidFill>
                  <a:srgbClr val="FFFFFF"/>
                </a:solidFill>
                <a:effectLst/>
                <a:uLnTx/>
                <a:uFillTx/>
                <a:latin typeface="Segoe UI Light"/>
                <a:ea typeface="+mn-ea"/>
                <a:cs typeface="Arial"/>
              </a:rPr>
              <a:t> </a:t>
            </a:r>
            <a:r>
              <a:rPr kumimoji="0" lang="en-US" sz="4200" b="0" i="0" u="none" strike="noStrike" kern="1200" cap="none" spc="-185" normalizeH="0" baseline="0" noProof="0" dirty="0">
                <a:ln>
                  <a:noFill/>
                </a:ln>
                <a:solidFill>
                  <a:srgbClr val="FFFFFF"/>
                </a:solidFill>
                <a:effectLst/>
                <a:uLnTx/>
                <a:uFillTx/>
                <a:latin typeface="Segoe UI Light"/>
                <a:ea typeface="+mn-ea"/>
                <a:cs typeface="Arial"/>
              </a:rPr>
              <a:t>prevents  </a:t>
            </a:r>
            <a:r>
              <a:rPr kumimoji="0" lang="en-US" sz="4200" b="0" i="0" u="none" strike="noStrike" kern="1200" cap="none" spc="-35" normalizeH="0" baseline="0" noProof="0" dirty="0">
                <a:ln>
                  <a:noFill/>
                </a:ln>
                <a:solidFill>
                  <a:srgbClr val="FFFFFF"/>
                </a:solidFill>
                <a:effectLst/>
                <a:uLnTx/>
                <a:uFillTx/>
                <a:latin typeface="Segoe UI Light"/>
                <a:ea typeface="+mn-ea"/>
                <a:cs typeface="Arial"/>
              </a:rPr>
              <a:t>future </a:t>
            </a:r>
            <a:r>
              <a:rPr kumimoji="0" lang="en-US" sz="4200" b="0" i="0" u="none" strike="noStrike" kern="1200" cap="none" spc="-120" normalizeH="0" baseline="0" noProof="0" dirty="0">
                <a:ln>
                  <a:noFill/>
                </a:ln>
                <a:solidFill>
                  <a:srgbClr val="FFFFFF"/>
                </a:solidFill>
                <a:effectLst/>
                <a:uLnTx/>
                <a:uFillTx/>
                <a:latin typeface="Segoe UI Light"/>
                <a:ea typeface="+mn-ea"/>
                <a:cs typeface="Arial"/>
              </a:rPr>
              <a:t>fragmentation. </a:t>
            </a:r>
            <a:endParaRPr kumimoji="0" lang="en-US" sz="4200" b="0" i="0" u="none" strike="noStrike" kern="1200" cap="none" spc="0" normalizeH="0" baseline="0" noProof="0" dirty="0">
              <a:ln>
                <a:noFill/>
              </a:ln>
              <a:solidFill>
                <a:srgbClr val="FFFFFF"/>
              </a:solidFill>
              <a:effectLst/>
              <a:uLnTx/>
              <a:uFillTx/>
              <a:latin typeface="Segoe UI Light"/>
              <a:ea typeface="+mn-ea"/>
              <a:cs typeface="Arial"/>
            </a:endParaRPr>
          </a:p>
        </p:txBody>
      </p:sp>
    </p:spTree>
    <p:extLst>
      <p:ext uri="{BB962C8B-B14F-4D97-AF65-F5344CB8AC3E}">
        <p14:creationId xmlns:p14="http://schemas.microsoft.com/office/powerpoint/2010/main" val="384753785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078" y="3324535"/>
            <a:ext cx="11273901" cy="127982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570" y="3328442"/>
            <a:ext cx="11273901" cy="1279827"/>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436" y="3328442"/>
            <a:ext cx="11273901" cy="1279827"/>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436" y="3328442"/>
            <a:ext cx="11273901" cy="1279827"/>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436" y="3328442"/>
            <a:ext cx="11273901" cy="1279827"/>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0927" y="3328442"/>
            <a:ext cx="11273901" cy="1279827"/>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436" y="3326933"/>
            <a:ext cx="11273901" cy="1279827"/>
          </a:xfrm>
          <a:prstGeom prst="rect">
            <a:avLst/>
          </a:prstGeom>
        </p:spPr>
      </p:pic>
      <p:grpSp>
        <p:nvGrpSpPr>
          <p:cNvPr id="31" name="Group 30"/>
          <p:cNvGrpSpPr/>
          <p:nvPr/>
        </p:nvGrpSpPr>
        <p:grpSpPr>
          <a:xfrm>
            <a:off x="275768" y="1899536"/>
            <a:ext cx="1664243" cy="1664243"/>
            <a:chOff x="337625" y="1899137"/>
            <a:chExt cx="1664677" cy="1664677"/>
          </a:xfrm>
          <a:solidFill>
            <a:srgbClr val="002060"/>
          </a:solidFill>
        </p:grpSpPr>
        <p:sp>
          <p:nvSpPr>
            <p:cNvPr id="24" name="Rectangle 23"/>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7" name="TextBox 16"/>
            <p:cNvSpPr txBox="1"/>
            <p:nvPr/>
          </p:nvSpPr>
          <p:spPr>
            <a:xfrm>
              <a:off x="344033" y="3143061"/>
              <a:ext cx="1620528" cy="180049"/>
            </a:xfrm>
            <a:prstGeom prst="rect">
              <a:avLst/>
            </a:prstGeom>
            <a:grpFill/>
          </p:spPr>
          <p:txBody>
            <a:bodyPr wrap="square" lIns="0" tIns="0" rIns="0" bIns="0" rtlCol="0">
              <a:spAutoFit/>
            </a:bodyPr>
            <a:lstStyle/>
            <a:p>
              <a:pPr algn="ctr" defTabSz="914126">
                <a:lnSpc>
                  <a:spcPct val="90000"/>
                </a:lnSpc>
                <a:spcAft>
                  <a:spcPts val="600"/>
                </a:spcAft>
                <a:defRPr/>
              </a:pPr>
              <a:r>
                <a:rPr lang="en-US" sz="1300">
                  <a:solidFill>
                    <a:srgbClr val="FFFFFF"/>
                  </a:solidFill>
                  <a:latin typeface="Segoe UI Semibold" panose="020B0702040204020203" pitchFamily="34" charset="0"/>
                </a:rPr>
                <a:t>DESKTOP</a:t>
              </a:r>
            </a:p>
          </p:txBody>
        </p:sp>
      </p:grpSp>
      <p:grpSp>
        <p:nvGrpSpPr>
          <p:cNvPr id="32" name="Group 31"/>
          <p:cNvGrpSpPr/>
          <p:nvPr/>
        </p:nvGrpSpPr>
        <p:grpSpPr>
          <a:xfrm>
            <a:off x="1937018" y="1899536"/>
            <a:ext cx="1666455" cy="1664243"/>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49"/>
            </a:xfrm>
            <a:prstGeom prst="rect">
              <a:avLst/>
            </a:prstGeom>
            <a:noFill/>
          </p:spPr>
          <p:txBody>
            <a:bodyPr wrap="square" lIns="0" tIns="0" rIns="0" bIns="0" rtlCol="0">
              <a:spAutoFit/>
            </a:bodyPr>
            <a:lstStyle/>
            <a:p>
              <a:pPr algn="ctr" defTabSz="914126">
                <a:lnSpc>
                  <a:spcPct val="90000"/>
                </a:lnSpc>
                <a:spcAft>
                  <a:spcPts val="600"/>
                </a:spcAft>
                <a:defRPr/>
              </a:pPr>
              <a:r>
                <a:rPr lang="en-US" sz="1300">
                  <a:solidFill>
                    <a:srgbClr val="FFFFFF"/>
                  </a:solidFill>
                  <a:latin typeface="Segoe UI Semibold" panose="020B0702040204020203" pitchFamily="34" charset="0"/>
                </a:rPr>
                <a:t>WEB</a:t>
              </a:r>
            </a:p>
          </p:txBody>
        </p:sp>
      </p:grpSp>
      <p:grpSp>
        <p:nvGrpSpPr>
          <p:cNvPr id="33" name="Group 32"/>
          <p:cNvGrpSpPr/>
          <p:nvPr/>
        </p:nvGrpSpPr>
        <p:grpSpPr>
          <a:xfrm>
            <a:off x="3591863" y="1899536"/>
            <a:ext cx="1675072" cy="1664243"/>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49"/>
            </a:xfrm>
            <a:prstGeom prst="rect">
              <a:avLst/>
            </a:prstGeom>
            <a:noFill/>
          </p:spPr>
          <p:txBody>
            <a:bodyPr wrap="square" lIns="0" tIns="0" rIns="0" bIns="0" rtlCol="0">
              <a:spAutoFit/>
            </a:bodyPr>
            <a:lstStyle/>
            <a:p>
              <a:pPr algn="ctr" defTabSz="914126">
                <a:lnSpc>
                  <a:spcPct val="90000"/>
                </a:lnSpc>
                <a:spcAft>
                  <a:spcPts val="600"/>
                </a:spcAft>
                <a:defRPr/>
              </a:pPr>
              <a:r>
                <a:rPr lang="en-US" sz="1300">
                  <a:solidFill>
                    <a:srgbClr val="FFFFFF"/>
                  </a:solidFill>
                  <a:latin typeface="Segoe UI Semibold" panose="020B0702040204020203" pitchFamily="34" charset="0"/>
                </a:rPr>
                <a:t>CLOUD</a:t>
              </a:r>
            </a:p>
          </p:txBody>
        </p:sp>
      </p:grpSp>
      <p:grpSp>
        <p:nvGrpSpPr>
          <p:cNvPr id="34" name="Group 33"/>
          <p:cNvGrpSpPr/>
          <p:nvPr/>
        </p:nvGrpSpPr>
        <p:grpSpPr>
          <a:xfrm>
            <a:off x="5266153" y="1899536"/>
            <a:ext cx="1664243" cy="1664243"/>
            <a:chOff x="5329310" y="1899137"/>
            <a:chExt cx="1664677" cy="1664677"/>
          </a:xfrm>
          <a:solidFill>
            <a:srgbClr val="9B4F96"/>
          </a:solidFill>
        </p:grpSpPr>
        <p:sp>
          <p:nvSpPr>
            <p:cNvPr id="27" name="Rectangle 26"/>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0" name="TextBox 19"/>
            <p:cNvSpPr txBox="1"/>
            <p:nvPr/>
          </p:nvSpPr>
          <p:spPr>
            <a:xfrm>
              <a:off x="5355169" y="3143061"/>
              <a:ext cx="1620528" cy="180049"/>
            </a:xfrm>
            <a:prstGeom prst="rect">
              <a:avLst/>
            </a:prstGeom>
            <a:grpFill/>
          </p:spPr>
          <p:txBody>
            <a:bodyPr wrap="square" lIns="0" tIns="0" rIns="0" bIns="0" rtlCol="0">
              <a:spAutoFit/>
            </a:bodyPr>
            <a:lstStyle/>
            <a:p>
              <a:pPr algn="ctr" defTabSz="914126">
                <a:lnSpc>
                  <a:spcPct val="90000"/>
                </a:lnSpc>
                <a:spcAft>
                  <a:spcPts val="600"/>
                </a:spcAft>
                <a:defRPr/>
              </a:pPr>
              <a:r>
                <a:rPr lang="en-US" sz="1300">
                  <a:solidFill>
                    <a:srgbClr val="FFFFFF"/>
                  </a:solidFill>
                  <a:latin typeface="Segoe UI Semibold" panose="020B0702040204020203" pitchFamily="34" charset="0"/>
                </a:rPr>
                <a:t>MOBILE</a:t>
              </a:r>
            </a:p>
          </p:txBody>
        </p:sp>
      </p:grpSp>
      <p:grpSp>
        <p:nvGrpSpPr>
          <p:cNvPr id="35" name="Group 34"/>
          <p:cNvGrpSpPr/>
          <p:nvPr/>
        </p:nvGrpSpPr>
        <p:grpSpPr>
          <a:xfrm>
            <a:off x="6929615" y="1899536"/>
            <a:ext cx="1664243" cy="1664243"/>
            <a:chOff x="6993205" y="1899137"/>
            <a:chExt cx="1664677" cy="1664677"/>
          </a:xfrm>
          <a:solidFill>
            <a:srgbClr val="BAD80A"/>
          </a:solidFill>
        </p:grpSpPr>
        <p:sp>
          <p:nvSpPr>
            <p:cNvPr id="28" name="Rectangle 27"/>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21" name="TextBox 20"/>
            <p:cNvSpPr txBox="1"/>
            <p:nvPr/>
          </p:nvSpPr>
          <p:spPr>
            <a:xfrm>
              <a:off x="7010445" y="3143061"/>
              <a:ext cx="1620528" cy="180049"/>
            </a:xfrm>
            <a:prstGeom prst="rect">
              <a:avLst/>
            </a:prstGeom>
            <a:grpFill/>
          </p:spPr>
          <p:txBody>
            <a:bodyPr wrap="square" lIns="0" tIns="0" rIns="0" bIns="0" rtlCol="0">
              <a:spAutoFit/>
            </a:bodyPr>
            <a:lstStyle/>
            <a:p>
              <a:pPr algn="ctr" defTabSz="914126">
                <a:lnSpc>
                  <a:spcPct val="90000"/>
                </a:lnSpc>
                <a:spcAft>
                  <a:spcPts val="600"/>
                </a:spcAft>
                <a:defRPr/>
              </a:pPr>
              <a:r>
                <a:rPr lang="en-US" sz="1300">
                  <a:solidFill>
                    <a:srgbClr val="FFFFFF"/>
                  </a:solidFill>
                  <a:latin typeface="Segoe UI Semibold" panose="020B0702040204020203" pitchFamily="34" charset="0"/>
                </a:rPr>
                <a:t>GAMING</a:t>
              </a:r>
            </a:p>
          </p:txBody>
        </p:sp>
      </p:grpSp>
      <p:grpSp>
        <p:nvGrpSpPr>
          <p:cNvPr id="36" name="Group 35"/>
          <p:cNvGrpSpPr/>
          <p:nvPr/>
        </p:nvGrpSpPr>
        <p:grpSpPr>
          <a:xfrm>
            <a:off x="8556398" y="1899536"/>
            <a:ext cx="1700922" cy="1664243"/>
            <a:chOff x="8620412" y="1899137"/>
            <a:chExt cx="1701365" cy="1664677"/>
          </a:xfrm>
        </p:grpSpPr>
        <p:sp>
          <p:nvSpPr>
            <p:cNvPr id="29" name="Rectangle 28"/>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49"/>
            </a:xfrm>
            <a:prstGeom prst="rect">
              <a:avLst/>
            </a:prstGeom>
            <a:noFill/>
          </p:spPr>
          <p:txBody>
            <a:bodyPr wrap="square" lIns="0" tIns="0" rIns="0" bIns="0" rtlCol="0">
              <a:spAutoFit/>
            </a:bodyPr>
            <a:lstStyle/>
            <a:p>
              <a:pPr algn="ctr" defTabSz="914126">
                <a:lnSpc>
                  <a:spcPct val="90000"/>
                </a:lnSpc>
                <a:spcAft>
                  <a:spcPts val="600"/>
                </a:spcAft>
                <a:defRPr/>
              </a:pPr>
              <a:r>
                <a:rPr lang="en-US" sz="1300">
                  <a:solidFill>
                    <a:srgbClr val="FFFFFF"/>
                  </a:solidFill>
                  <a:latin typeface="Segoe UI Semibold" panose="020B0702040204020203" pitchFamily="34" charset="0"/>
                </a:rPr>
                <a:t>IoT</a:t>
              </a:r>
            </a:p>
          </p:txBody>
        </p:sp>
      </p:grpSp>
      <p:grpSp>
        <p:nvGrpSpPr>
          <p:cNvPr id="37" name="Group 36"/>
          <p:cNvGrpSpPr/>
          <p:nvPr/>
        </p:nvGrpSpPr>
        <p:grpSpPr>
          <a:xfrm>
            <a:off x="10256541" y="1899536"/>
            <a:ext cx="1664243" cy="1664243"/>
            <a:chOff x="10320997" y="1899137"/>
            <a:chExt cx="1664677" cy="1664677"/>
          </a:xfrm>
          <a:solidFill>
            <a:srgbClr val="FF0000"/>
          </a:solidFill>
        </p:grpSpPr>
        <p:sp>
          <p:nvSpPr>
            <p:cNvPr id="30" name="Rectangle 29"/>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23" name="TextBox 22"/>
            <p:cNvSpPr txBox="1"/>
            <p:nvPr/>
          </p:nvSpPr>
          <p:spPr>
            <a:xfrm>
              <a:off x="10356525" y="3143061"/>
              <a:ext cx="1585000" cy="180049"/>
            </a:xfrm>
            <a:prstGeom prst="rect">
              <a:avLst/>
            </a:prstGeom>
            <a:grpFill/>
          </p:spPr>
          <p:txBody>
            <a:bodyPr wrap="square" lIns="0" tIns="0" rIns="0" bIns="0" rtlCol="0">
              <a:spAutoFit/>
            </a:bodyPr>
            <a:lstStyle/>
            <a:p>
              <a:pPr algn="ctr" defTabSz="914126">
                <a:lnSpc>
                  <a:spcPct val="90000"/>
                </a:lnSpc>
                <a:spcAft>
                  <a:spcPts val="600"/>
                </a:spcAft>
                <a:defRPr/>
              </a:pPr>
              <a:r>
                <a:rPr lang="en-US" sz="1300">
                  <a:solidFill>
                    <a:srgbClr val="FFFFFF"/>
                  </a:solidFill>
                  <a:latin typeface="Segoe UI Semibold" panose="020B0702040204020203" pitchFamily="34" charset="0"/>
                </a:rPr>
                <a:t>AI</a:t>
              </a:r>
            </a:p>
          </p:txBody>
        </p:sp>
      </p:grpSp>
      <p:sp>
        <p:nvSpPr>
          <p:cNvPr id="42" name="TextBox 41"/>
          <p:cNvSpPr txBox="1"/>
          <p:nvPr/>
        </p:nvSpPr>
        <p:spPr>
          <a:xfrm>
            <a:off x="5276283" y="4261537"/>
            <a:ext cx="1663775" cy="1663775"/>
          </a:xfrm>
          <a:prstGeom prst="rect">
            <a:avLst/>
          </a:prstGeom>
          <a:solidFill>
            <a:srgbClr val="7030A0"/>
          </a:solidFill>
        </p:spPr>
        <p:txBody>
          <a:bodyPr wrap="square" lIns="0" tIns="0" rIns="0" bIns="0" rtlCol="0" anchor="ctr" anchorCtr="0">
            <a:noAutofit/>
          </a:bodyPr>
          <a:lstStyle/>
          <a:p>
            <a:pPr algn="ctr" defTabSz="914126">
              <a:lnSpc>
                <a:spcPct val="90000"/>
              </a:lnSpc>
              <a:spcAft>
                <a:spcPts val="600"/>
              </a:spcAft>
              <a:defRPr/>
            </a:pPr>
            <a:r>
              <a:rPr lang="en-US" sz="5328">
                <a:solidFill>
                  <a:srgbClr val="FFFFFF"/>
                </a:solidFill>
                <a:latin typeface="Segoe UI Light"/>
              </a:rPr>
              <a:t>.NET</a:t>
            </a:r>
          </a:p>
        </p:txBody>
      </p:sp>
      <p:sp>
        <p:nvSpPr>
          <p:cNvPr id="39" name="Title 1">
            <a:extLst>
              <a:ext uri="{FF2B5EF4-FFF2-40B4-BE49-F238E27FC236}">
                <a16:creationId xmlns:a16="http://schemas.microsoft.com/office/drawing/2014/main" id="{19AFE05D-9736-471E-B5D2-207940914560}"/>
              </a:ext>
            </a:extLst>
          </p:cNvPr>
          <p:cNvSpPr txBox="1">
            <a:spLocks/>
          </p:cNvSpPr>
          <p:nvPr/>
        </p:nvSpPr>
        <p:spPr>
          <a:xfrm>
            <a:off x="-1" y="134535"/>
            <a:ext cx="12188825" cy="1096919"/>
          </a:xfrm>
          <a:prstGeom prst="rect">
            <a:avLst/>
          </a:prstGeom>
        </p:spPr>
        <p:txBody>
          <a:bodyPr lIns="146057" tIns="9129" rIns="146057" bIns="9129"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algn="ctr" defTabSz="912781">
              <a:defRPr/>
            </a:pPr>
            <a:r>
              <a:rPr lang="en-US" sz="5331" dirty="0">
                <a:solidFill>
                  <a:schemeClr val="tx1"/>
                </a:solidFill>
                <a:latin typeface="Segoe UI Light"/>
              </a:rPr>
              <a:t>Your platform for building </a:t>
            </a:r>
            <a:r>
              <a:rPr lang="en-US" sz="5331" dirty="0">
                <a:solidFill>
                  <a:schemeClr val="tx1"/>
                </a:solidFill>
                <a:latin typeface="Segoe UI Semibold" panose="020B0702040204020203" pitchFamily="34" charset="0"/>
              </a:rPr>
              <a:t>anything</a:t>
            </a:r>
          </a:p>
        </p:txBody>
      </p:sp>
    </p:spTree>
    <p:extLst>
      <p:ext uri="{BB962C8B-B14F-4D97-AF65-F5344CB8AC3E}">
        <p14:creationId xmlns:p14="http://schemas.microsoft.com/office/powerpoint/2010/main" val="22625347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250"/>
                                        <p:tgtEl>
                                          <p:spTgt spid="3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50"/>
                                        <p:tgtEl>
                                          <p:spTgt spid="3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250"/>
                                        <p:tgtEl>
                                          <p:spTgt spid="33"/>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250"/>
                                        <p:tgtEl>
                                          <p:spTgt spid="36"/>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92439E-C21C-4B85-82D2-E9B81030B7F8}"/>
              </a:ext>
            </a:extLst>
          </p:cNvPr>
          <p:cNvSpPr>
            <a:spLocks noGrp="1"/>
          </p:cNvSpPr>
          <p:nvPr>
            <p:ph type="title" idx="4294967295"/>
          </p:nvPr>
        </p:nvSpPr>
        <p:spPr>
          <a:xfrm>
            <a:off x="391783" y="324750"/>
            <a:ext cx="11579384" cy="888768"/>
          </a:xfrm>
        </p:spPr>
        <p:txBody>
          <a:bodyPr>
            <a:normAutofit/>
          </a:bodyPr>
          <a:lstStyle/>
          <a:p>
            <a:r>
              <a:rPr lang="en-US" dirty="0">
                <a:solidFill>
                  <a:schemeClr val="bg1"/>
                </a:solidFill>
                <a:latin typeface="+mj-lt"/>
              </a:rPr>
              <a:t>.NET Growth continues</a:t>
            </a:r>
          </a:p>
        </p:txBody>
      </p:sp>
      <p:grpSp>
        <p:nvGrpSpPr>
          <p:cNvPr id="9" name="Group 8">
            <a:extLst>
              <a:ext uri="{FF2B5EF4-FFF2-40B4-BE49-F238E27FC236}">
                <a16:creationId xmlns:a16="http://schemas.microsoft.com/office/drawing/2014/main" id="{3CAB9BD6-903C-4F96-9BF4-D1B09A1CA5EB}"/>
              </a:ext>
            </a:extLst>
          </p:cNvPr>
          <p:cNvGrpSpPr/>
          <p:nvPr/>
        </p:nvGrpSpPr>
        <p:grpSpPr>
          <a:xfrm>
            <a:off x="751536" y="1893677"/>
            <a:ext cx="3843883" cy="3843883"/>
            <a:chOff x="1360449" y="1962615"/>
            <a:chExt cx="4215161" cy="4215161"/>
          </a:xfrm>
          <a:solidFill>
            <a:srgbClr val="7030A0"/>
          </a:solidFill>
        </p:grpSpPr>
        <p:sp>
          <p:nvSpPr>
            <p:cNvPr id="6" name="Oval 5">
              <a:extLst>
                <a:ext uri="{FF2B5EF4-FFF2-40B4-BE49-F238E27FC236}">
                  <a16:creationId xmlns:a16="http://schemas.microsoft.com/office/drawing/2014/main" id="{AE626F2B-A954-4C56-A5B5-AF236888E7CE}"/>
                </a:ext>
              </a:extLst>
            </p:cNvPr>
            <p:cNvSpPr/>
            <p:nvPr/>
          </p:nvSpPr>
          <p:spPr bwMode="auto">
            <a:xfrm>
              <a:off x="1360449" y="1962615"/>
              <a:ext cx="4215161" cy="4215161"/>
            </a:xfrm>
            <a:prstGeom prst="ellipse">
              <a:avLst/>
            </a:prstGeom>
            <a:grp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pPr>
              <a:endParaRPr lang="en-US" sz="1799"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D7AECAB-ECA5-4336-95F4-8B936D3A1A30}"/>
                </a:ext>
              </a:extLst>
            </p:cNvPr>
            <p:cNvSpPr txBox="1"/>
            <p:nvPr/>
          </p:nvSpPr>
          <p:spPr>
            <a:xfrm>
              <a:off x="2018371" y="2698596"/>
              <a:ext cx="2832409" cy="539726"/>
            </a:xfrm>
            <a:prstGeom prst="rect">
              <a:avLst/>
            </a:prstGeom>
            <a:grpFill/>
          </p:spPr>
          <p:txBody>
            <a:bodyPr wrap="square" lIns="0" tIns="0" rIns="0" bIns="0" rtlCol="0">
              <a:spAutoFit/>
            </a:bodyPr>
            <a:lstStyle/>
            <a:p>
              <a:pPr algn="ctr"/>
              <a:r>
                <a:rPr lang="en-US" sz="3199" b="1">
                  <a:solidFill>
                    <a:schemeClr val="bg1"/>
                  </a:solidFill>
                </a:rPr>
                <a:t>Visual Studio </a:t>
              </a:r>
            </a:p>
          </p:txBody>
        </p:sp>
        <p:sp>
          <p:nvSpPr>
            <p:cNvPr id="8" name="TextBox 7">
              <a:extLst>
                <a:ext uri="{FF2B5EF4-FFF2-40B4-BE49-F238E27FC236}">
                  <a16:creationId xmlns:a16="http://schemas.microsoft.com/office/drawing/2014/main" id="{B1B70FD7-8B44-4406-AC78-85AD0EFCF564}"/>
                </a:ext>
              </a:extLst>
            </p:cNvPr>
            <p:cNvSpPr txBox="1"/>
            <p:nvPr/>
          </p:nvSpPr>
          <p:spPr>
            <a:xfrm>
              <a:off x="1840236" y="3518404"/>
              <a:ext cx="3188677" cy="1889533"/>
            </a:xfrm>
            <a:prstGeom prst="rect">
              <a:avLst/>
            </a:prstGeom>
            <a:grpFill/>
          </p:spPr>
          <p:txBody>
            <a:bodyPr wrap="square" lIns="0" tIns="0" rIns="0" bIns="0" rtlCol="0">
              <a:spAutoFit/>
            </a:bodyPr>
            <a:lstStyle/>
            <a:p>
              <a:pPr algn="ctr"/>
              <a:r>
                <a:rPr lang="en-US" sz="2799" b="1" dirty="0">
                  <a:solidFill>
                    <a:schemeClr val="bg1"/>
                  </a:solidFill>
                </a:rPr>
                <a:t>+1 million new </a:t>
              </a:r>
              <a:r>
                <a:rPr lang="en-US" sz="2799" dirty="0">
                  <a:solidFill>
                    <a:schemeClr val="bg1"/>
                  </a:solidFill>
                </a:rPr>
                <a:t>monthly active .NET developers in last year</a:t>
              </a:r>
            </a:p>
          </p:txBody>
        </p:sp>
      </p:grpSp>
      <p:grpSp>
        <p:nvGrpSpPr>
          <p:cNvPr id="17" name="Group 16">
            <a:extLst>
              <a:ext uri="{FF2B5EF4-FFF2-40B4-BE49-F238E27FC236}">
                <a16:creationId xmlns:a16="http://schemas.microsoft.com/office/drawing/2014/main" id="{743093FE-7E6A-4C69-946D-BEDDF17A02A6}"/>
              </a:ext>
            </a:extLst>
          </p:cNvPr>
          <p:cNvGrpSpPr/>
          <p:nvPr/>
        </p:nvGrpSpPr>
        <p:grpSpPr>
          <a:xfrm>
            <a:off x="5195390" y="1535315"/>
            <a:ext cx="6135599" cy="4560607"/>
            <a:chOff x="5091635" y="1176365"/>
            <a:chExt cx="6137197" cy="4561795"/>
          </a:xfrm>
        </p:grpSpPr>
        <p:graphicFrame>
          <p:nvGraphicFramePr>
            <p:cNvPr id="15" name="Chart 14">
              <a:extLst>
                <a:ext uri="{FF2B5EF4-FFF2-40B4-BE49-F238E27FC236}">
                  <a16:creationId xmlns:a16="http://schemas.microsoft.com/office/drawing/2014/main" id="{1BB37389-58D6-4EA0-B9E8-B74D0A071185}"/>
                </a:ext>
              </a:extLst>
            </p:cNvPr>
            <p:cNvGraphicFramePr>
              <a:graphicFrameLocks/>
            </p:cNvGraphicFramePr>
            <p:nvPr>
              <p:extLst>
                <p:ext uri="{D42A27DB-BD31-4B8C-83A1-F6EECF244321}">
                  <p14:modId xmlns:p14="http://schemas.microsoft.com/office/powerpoint/2010/main" val="2694218170"/>
                </p:ext>
              </p:extLst>
            </p:nvPr>
          </p:nvGraphicFramePr>
          <p:xfrm>
            <a:off x="5196743" y="1893276"/>
            <a:ext cx="6032089" cy="3844884"/>
          </p:xfrm>
          <a:graphic>
            <a:graphicData uri="http://schemas.openxmlformats.org/drawingml/2006/chart">
              <c:chart xmlns:c="http://schemas.openxmlformats.org/drawingml/2006/chart" xmlns:r="http://schemas.openxmlformats.org/officeDocument/2006/relationships" r:id="rId3"/>
            </a:graphicData>
          </a:graphic>
        </p:graphicFrame>
        <p:sp>
          <p:nvSpPr>
            <p:cNvPr id="16" name="TextBox 15">
              <a:extLst>
                <a:ext uri="{FF2B5EF4-FFF2-40B4-BE49-F238E27FC236}">
                  <a16:creationId xmlns:a16="http://schemas.microsoft.com/office/drawing/2014/main" id="{E9FA0729-BB5A-48C1-8AFB-B3D22818820D}"/>
                </a:ext>
              </a:extLst>
            </p:cNvPr>
            <p:cNvSpPr txBox="1"/>
            <p:nvPr/>
          </p:nvSpPr>
          <p:spPr>
            <a:xfrm>
              <a:off x="5091635" y="1176365"/>
              <a:ext cx="6137197" cy="430887"/>
            </a:xfrm>
            <a:prstGeom prst="rect">
              <a:avLst/>
            </a:prstGeom>
            <a:noFill/>
          </p:spPr>
          <p:txBody>
            <a:bodyPr wrap="square" lIns="0" tIns="0" rIns="0" bIns="0" rtlCol="0">
              <a:spAutoFit/>
            </a:bodyPr>
            <a:lstStyle/>
            <a:p>
              <a:pPr algn="ctr"/>
              <a:r>
                <a:rPr lang="en-US" sz="2799" b="1" dirty="0">
                  <a:solidFill>
                    <a:schemeClr val="bg1"/>
                  </a:solidFill>
                </a:rPr>
                <a:t>&gt;1 million </a:t>
              </a:r>
              <a:r>
                <a:rPr lang="en-US" sz="2799" dirty="0">
                  <a:solidFill>
                    <a:schemeClr val="bg1"/>
                  </a:solidFill>
                </a:rPr>
                <a:t>.NET Core developers</a:t>
              </a:r>
            </a:p>
          </p:txBody>
        </p:sp>
        <p:sp>
          <p:nvSpPr>
            <p:cNvPr id="10" name="TextBox 9">
              <a:extLst>
                <a:ext uri="{FF2B5EF4-FFF2-40B4-BE49-F238E27FC236}">
                  <a16:creationId xmlns:a16="http://schemas.microsoft.com/office/drawing/2014/main" id="{3D1C55E1-4005-45E7-A5EC-D2134006D28A}"/>
                </a:ext>
              </a:extLst>
            </p:cNvPr>
            <p:cNvSpPr txBox="1"/>
            <p:nvPr/>
          </p:nvSpPr>
          <p:spPr>
            <a:xfrm>
              <a:off x="5303520" y="1643828"/>
              <a:ext cx="5925312" cy="184666"/>
            </a:xfrm>
            <a:prstGeom prst="rect">
              <a:avLst/>
            </a:prstGeom>
            <a:noFill/>
          </p:spPr>
          <p:txBody>
            <a:bodyPr wrap="square" lIns="0" tIns="0" rIns="0" bIns="0" rtlCol="0">
              <a:spAutoFit/>
            </a:bodyPr>
            <a:lstStyle/>
            <a:p>
              <a:pPr algn="ctr"/>
              <a:r>
                <a:rPr lang="en-US" sz="1200" dirty="0">
                  <a:solidFill>
                    <a:schemeClr val="bg1"/>
                  </a:solidFill>
                </a:rPr>
                <a:t>Visual Studio, Visual Studio for Mac, Visual Studio Code</a:t>
              </a:r>
            </a:p>
          </p:txBody>
        </p:sp>
      </p:grpSp>
    </p:spTree>
    <p:extLst>
      <p:ext uri="{BB962C8B-B14F-4D97-AF65-F5344CB8AC3E}">
        <p14:creationId xmlns:p14="http://schemas.microsoft.com/office/powerpoint/2010/main" val="25558039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anim calcmode="lin" valueType="num">
                                      <p:cBhvr>
                                        <p:cTn id="8" dur="750" fill="hold"/>
                                        <p:tgtEl>
                                          <p:spTgt spid="9"/>
                                        </p:tgtEl>
                                        <p:attrNameLst>
                                          <p:attrName>ppt_x</p:attrName>
                                        </p:attrNameLst>
                                      </p:cBhvr>
                                      <p:tavLst>
                                        <p:tav tm="0">
                                          <p:val>
                                            <p:strVal val="#ppt_x"/>
                                          </p:val>
                                        </p:tav>
                                        <p:tav tm="100000">
                                          <p:val>
                                            <p:strVal val="#ppt_x"/>
                                          </p:val>
                                        </p:tav>
                                      </p:tavLst>
                                    </p:anim>
                                    <p:anim calcmode="lin" valueType="num">
                                      <p:cBhvr>
                                        <p:cTn id="9" dur="7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750"/>
                                        <p:tgtEl>
                                          <p:spTgt spid="17"/>
                                        </p:tgtEl>
                                      </p:cBhvr>
                                    </p:animEffect>
                                    <p:anim calcmode="lin" valueType="num">
                                      <p:cBhvr>
                                        <p:cTn id="14" dur="750" fill="hold"/>
                                        <p:tgtEl>
                                          <p:spTgt spid="17"/>
                                        </p:tgtEl>
                                        <p:attrNameLst>
                                          <p:attrName>ppt_x</p:attrName>
                                        </p:attrNameLst>
                                      </p:cBhvr>
                                      <p:tavLst>
                                        <p:tav tm="0">
                                          <p:val>
                                            <p:strVal val="#ppt_x"/>
                                          </p:val>
                                        </p:tav>
                                        <p:tav tm="100000">
                                          <p:val>
                                            <p:strVal val="#ppt_x"/>
                                          </p:val>
                                        </p:tav>
                                      </p:tavLst>
                                    </p:anim>
                                    <p:anim calcmode="lin" valueType="num">
                                      <p:cBhvr>
                                        <p:cTn id="15" dur="75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170" y="290774"/>
            <a:ext cx="11652805" cy="899303"/>
          </a:xfrm>
        </p:spPr>
        <p:txBody>
          <a:bodyPr/>
          <a:lstStyle/>
          <a:p>
            <a:r>
              <a:rPr lang="en-US">
                <a:solidFill>
                  <a:schemeClr val="tx1"/>
                </a:solidFill>
              </a:rPr>
              <a:t>Open source momentum</a:t>
            </a:r>
          </a:p>
        </p:txBody>
      </p:sp>
      <p:sp>
        <p:nvSpPr>
          <p:cNvPr id="12" name="TextBox 11"/>
          <p:cNvSpPr txBox="1"/>
          <p:nvPr/>
        </p:nvSpPr>
        <p:spPr>
          <a:xfrm>
            <a:off x="1125416" y="6177815"/>
            <a:ext cx="9284576" cy="597359"/>
          </a:xfrm>
          <a:prstGeom prst="rect">
            <a:avLst/>
          </a:prstGeom>
          <a:noFill/>
        </p:spPr>
        <p:txBody>
          <a:bodyPr wrap="square" lIns="179238" tIns="143391" rIns="179238" bIns="143391"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a:ea typeface="+mn-ea"/>
                <a:cs typeface="+mn-cs"/>
              </a:rPr>
              <a:t>19,000+ Community Contributions from 3700+ Companies outside Microsoft</a:t>
            </a:r>
          </a:p>
        </p:txBody>
      </p:sp>
      <p:sp>
        <p:nvSpPr>
          <p:cNvPr id="4" name="TextBox 3"/>
          <p:cNvSpPr txBox="1"/>
          <p:nvPr/>
        </p:nvSpPr>
        <p:spPr>
          <a:xfrm>
            <a:off x="269170" y="1457401"/>
            <a:ext cx="3185213" cy="561064"/>
          </a:xfrm>
          <a:prstGeom prst="rect">
            <a:avLst/>
          </a:prstGeom>
          <a:noFill/>
        </p:spPr>
        <p:txBody>
          <a:bodyPr wrap="none" lIns="179238" tIns="143391" rIns="179238" bIns="143391" rtlCol="0">
            <a:spAutoFit/>
          </a:bodyPr>
          <a:lstStyle/>
          <a:p>
            <a:pPr marL="0" marR="0" lvl="0" indent="0" algn="l" defTabSz="914128" rtl="0" eaLnBrk="1" fontAlgn="auto" latinLnBrk="0" hangingPunct="1">
              <a:lnSpc>
                <a:spcPct val="90000"/>
              </a:lnSpc>
              <a:spcBef>
                <a:spcPts val="0"/>
              </a:spcBef>
              <a:spcAft>
                <a:spcPts val="588"/>
              </a:spcAft>
              <a:buClrTx/>
              <a:buSzTx/>
              <a:buFontTx/>
              <a:buNone/>
              <a:tabLst/>
              <a:defRPr/>
            </a:pPr>
            <a:r>
              <a:rPr kumimoji="0" lang="en-US" sz="1960" b="0" i="0" u="none" strike="noStrike" kern="1200" cap="none" spc="0" normalizeH="0" baseline="0" noProof="0">
                <a:ln>
                  <a:noFill/>
                </a:ln>
                <a:solidFill>
                  <a:srgbClr val="FFFFFF"/>
                </a:solidFill>
                <a:effectLst/>
                <a:uLnTx/>
                <a:uFillTx/>
                <a:latin typeface="Segoe UI Semilight"/>
                <a:ea typeface="+mn-ea"/>
                <a:cs typeface="+mn-cs"/>
              </a:rPr>
              <a:t>Community PRs by month</a:t>
            </a:r>
          </a:p>
        </p:txBody>
      </p:sp>
      <p:graphicFrame>
        <p:nvGraphicFramePr>
          <p:cNvPr id="14" name="Chart 13">
            <a:extLst>
              <a:ext uri="{FF2B5EF4-FFF2-40B4-BE49-F238E27FC236}">
                <a16:creationId xmlns:a16="http://schemas.microsoft.com/office/drawing/2014/main" id="{523C4917-C7E8-4AED-A468-9802697C9372}"/>
              </a:ext>
            </a:extLst>
          </p:cNvPr>
          <p:cNvGraphicFramePr>
            <a:graphicFrameLocks/>
          </p:cNvGraphicFramePr>
          <p:nvPr/>
        </p:nvGraphicFramePr>
        <p:xfrm>
          <a:off x="309178" y="1917408"/>
          <a:ext cx="10637144" cy="42708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08629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9704F6-BE31-4B66-9EA7-053EDD13B16C}"/>
              </a:ext>
            </a:extLst>
          </p:cNvPr>
          <p:cNvPicPr>
            <a:picLocks noChangeAspect="1"/>
          </p:cNvPicPr>
          <p:nvPr/>
        </p:nvPicPr>
        <p:blipFill>
          <a:blip r:embed="rId3"/>
          <a:stretch>
            <a:fillRect/>
          </a:stretch>
        </p:blipFill>
        <p:spPr>
          <a:xfrm>
            <a:off x="972769" y="239609"/>
            <a:ext cx="9525246" cy="6071648"/>
          </a:xfrm>
          <a:prstGeom prst="rect">
            <a:avLst/>
          </a:prstGeom>
        </p:spPr>
      </p:pic>
      <p:sp>
        <p:nvSpPr>
          <p:cNvPr id="23" name="Title 1">
            <a:extLst>
              <a:ext uri="{FF2B5EF4-FFF2-40B4-BE49-F238E27FC236}">
                <a16:creationId xmlns:a16="http://schemas.microsoft.com/office/drawing/2014/main" id="{B18CD668-95AF-4A1D-80ED-9A2A5671F24B}"/>
              </a:ext>
            </a:extLst>
          </p:cNvPr>
          <p:cNvSpPr>
            <a:spLocks noGrp="1"/>
          </p:cNvSpPr>
          <p:nvPr>
            <p:ph type="title"/>
          </p:nvPr>
        </p:nvSpPr>
        <p:spPr>
          <a:xfrm>
            <a:off x="972769" y="6311257"/>
            <a:ext cx="7283422" cy="633680"/>
          </a:xfrm>
        </p:spPr>
        <p:txBody>
          <a:bodyPr/>
          <a:lstStyle/>
          <a:p>
            <a:r>
              <a:rPr lang="en-US" sz="2800" dirty="0">
                <a:solidFill>
                  <a:schemeClr val="tx1"/>
                </a:solidFill>
              </a:rPr>
              <a:t>https://github.com/dotnet/core</a:t>
            </a:r>
          </a:p>
        </p:txBody>
      </p:sp>
    </p:spTree>
    <p:extLst>
      <p:ext uri="{BB962C8B-B14F-4D97-AF65-F5344CB8AC3E}">
        <p14:creationId xmlns:p14="http://schemas.microsoft.com/office/powerpoint/2010/main" val="2525155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4033196" y="1188546"/>
            <a:ext cx="2912654" cy="3943242"/>
            <a:chOff x="4115140" y="1211286"/>
            <a:chExt cx="2971833" cy="4023360"/>
          </a:xfrm>
        </p:grpSpPr>
        <p:grpSp>
          <p:nvGrpSpPr>
            <p:cNvPr id="25" name="Group 24"/>
            <p:cNvGrpSpPr/>
            <p:nvPr/>
          </p:nvGrpSpPr>
          <p:grpSpPr>
            <a:xfrm>
              <a:off x="4115140" y="1211286"/>
              <a:ext cx="2971800" cy="4023360"/>
              <a:chOff x="4604403" y="1582077"/>
              <a:chExt cx="3013825" cy="3945389"/>
            </a:xfrm>
          </p:grpSpPr>
          <p:sp>
            <p:nvSpPr>
              <p:cNvPr id="26" name="Rectangle 25"/>
              <p:cNvSpPr/>
              <p:nvPr/>
            </p:nvSpPr>
            <p:spPr bwMode="auto">
              <a:xfrm>
                <a:off x="4604403" y="1582077"/>
                <a:ext cx="3013825" cy="3945389"/>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7" name="TextBox 26"/>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sp>
          <p:nvSpPr>
            <p:cNvPr id="32" name="TextBox 13"/>
            <p:cNvSpPr txBox="1"/>
            <p:nvPr/>
          </p:nvSpPr>
          <p:spPr>
            <a:xfrm>
              <a:off x="4115173" y="1851342"/>
              <a:ext cx="2971800" cy="1920240"/>
            </a:xfrm>
            <a:prstGeom prst="rect">
              <a:avLst/>
            </a:prstGeom>
            <a:noFill/>
          </p:spPr>
          <p:txBody>
            <a:bodyPr wrap="square" lIns="179238" tIns="143391" rIns="179238" bIns="143391" rtlCol="0" anchor="t"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Cross-platform and open source framework optimized for modern </a:t>
              </a:r>
              <a:b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app needs and </a:t>
              </a:r>
              <a:b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developer workflows</a:t>
              </a:r>
            </a:p>
          </p:txBody>
        </p:sp>
      </p:grpSp>
      <p:grpSp>
        <p:nvGrpSpPr>
          <p:cNvPr id="36" name="Group 35"/>
          <p:cNvGrpSpPr/>
          <p:nvPr/>
        </p:nvGrpSpPr>
        <p:grpSpPr>
          <a:xfrm>
            <a:off x="6990595" y="1188547"/>
            <a:ext cx="2912687" cy="3943242"/>
            <a:chOff x="7132627" y="1211287"/>
            <a:chExt cx="2971867" cy="4023360"/>
          </a:xfrm>
        </p:grpSpPr>
        <p:grpSp>
          <p:nvGrpSpPr>
            <p:cNvPr id="37" name="Group 36"/>
            <p:cNvGrpSpPr/>
            <p:nvPr/>
          </p:nvGrpSpPr>
          <p:grpSpPr>
            <a:xfrm>
              <a:off x="7132627" y="1211287"/>
              <a:ext cx="2971800" cy="4023360"/>
              <a:chOff x="7489548" y="1582078"/>
              <a:chExt cx="2917390" cy="3945389"/>
            </a:xfrm>
            <a:solidFill>
              <a:schemeClr val="accent6"/>
            </a:solidFill>
          </p:grpSpPr>
          <p:sp>
            <p:nvSpPr>
              <p:cNvPr id="39" name="Rectangle 38"/>
              <p:cNvSpPr/>
              <p:nvPr/>
            </p:nvSpPr>
            <p:spPr bwMode="auto">
              <a:xfrm>
                <a:off x="7489548" y="1582078"/>
                <a:ext cx="2917390" cy="3945389"/>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0" name="TextBox 39"/>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sp>
          <p:nvSpPr>
            <p:cNvPr id="38" name="TextBox 14"/>
            <p:cNvSpPr txBox="1"/>
            <p:nvPr/>
          </p:nvSpPr>
          <p:spPr>
            <a:xfrm>
              <a:off x="7132693" y="1851342"/>
              <a:ext cx="2971801" cy="1920240"/>
            </a:xfrm>
            <a:prstGeom prst="rect">
              <a:avLst/>
            </a:prstGeom>
            <a:noFill/>
          </p:spPr>
          <p:txBody>
            <a:bodyPr wrap="square" lIns="179238" tIns="143391" rIns="179238" bIns="143391" rtlCol="0" anchor="t"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Cross-platform and open source Mono-based runtime for iOS, OS X, </a:t>
              </a:r>
              <a:b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and Android devices</a:t>
              </a:r>
            </a:p>
          </p:txBody>
        </p:sp>
      </p:grpSp>
      <p:grpSp>
        <p:nvGrpSpPr>
          <p:cNvPr id="4" name="Group 3"/>
          <p:cNvGrpSpPr/>
          <p:nvPr/>
        </p:nvGrpSpPr>
        <p:grpSpPr>
          <a:xfrm>
            <a:off x="1075796" y="1188546"/>
            <a:ext cx="2912622" cy="3943242"/>
            <a:chOff x="1097653" y="1211286"/>
            <a:chExt cx="2971800" cy="4023360"/>
          </a:xfrm>
        </p:grpSpPr>
        <p:grpSp>
          <p:nvGrpSpPr>
            <p:cNvPr id="20" name="Group 19"/>
            <p:cNvGrpSpPr/>
            <p:nvPr/>
          </p:nvGrpSpPr>
          <p:grpSpPr>
            <a:xfrm>
              <a:off x="1097653" y="1211286"/>
              <a:ext cx="2971800" cy="4023360"/>
              <a:chOff x="1719261" y="1582078"/>
              <a:chExt cx="2869373" cy="3945389"/>
            </a:xfrm>
          </p:grpSpPr>
          <p:sp>
            <p:nvSpPr>
              <p:cNvPr id="23" name="Rectangle 22"/>
              <p:cNvSpPr/>
              <p:nvPr/>
            </p:nvSpPr>
            <p:spPr bwMode="auto">
              <a:xfrm>
                <a:off x="1719261" y="1582078"/>
                <a:ext cx="2869373" cy="3945389"/>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4" name="TextBox 23"/>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sp>
          <p:nvSpPr>
            <p:cNvPr id="31" name="TextBox 3"/>
            <p:cNvSpPr txBox="1"/>
            <p:nvPr/>
          </p:nvSpPr>
          <p:spPr>
            <a:xfrm>
              <a:off x="1097653" y="1851342"/>
              <a:ext cx="2971800" cy="1920240"/>
            </a:xfrm>
            <a:prstGeom prst="rect">
              <a:avLst/>
            </a:prstGeom>
            <a:noFill/>
          </p:spPr>
          <p:txBody>
            <a:bodyPr wrap="square" lIns="179238" tIns="143391" rIns="179238" bIns="143391" rtlCol="0" anchor="t"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Platform for .NET applications on Windows</a:t>
              </a:r>
            </a:p>
          </p:txBody>
        </p:sp>
      </p:grpSp>
      <p:grpSp>
        <p:nvGrpSpPr>
          <p:cNvPr id="12" name="Group 1"/>
          <p:cNvGrpSpPr/>
          <p:nvPr/>
        </p:nvGrpSpPr>
        <p:grpSpPr>
          <a:xfrm>
            <a:off x="1075430" y="4229830"/>
            <a:ext cx="8827853" cy="901957"/>
            <a:chOff x="1726124" y="4724401"/>
            <a:chExt cx="8516225" cy="902448"/>
          </a:xfrm>
        </p:grpSpPr>
        <p:sp>
          <p:nvSpPr>
            <p:cNvPr id="13" name="TextBox 2"/>
            <p:cNvSpPr txBox="1"/>
            <p:nvPr/>
          </p:nvSpPr>
          <p:spPr>
            <a:xfrm>
              <a:off x="1726476" y="4724401"/>
              <a:ext cx="8515873" cy="902448"/>
            </a:xfrm>
            <a:prstGeom prst="rect">
              <a:avLst/>
            </a:prstGeom>
            <a:solidFill>
              <a:srgbClr val="000000">
                <a:alpha val="40000"/>
              </a:srgbClr>
            </a:solidFill>
          </p:spPr>
          <p:txBody>
            <a:bodyPr wrap="square" lIns="179238" tIns="143391" rIns="179238" bIns="143391" rtlCol="0" anchor="ctr">
              <a:noAutofit/>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11" name="TextBox 3"/>
            <p:cNvSpPr txBox="1"/>
            <p:nvPr/>
          </p:nvSpPr>
          <p:spPr>
            <a:xfrm>
              <a:off x="1726124" y="4841238"/>
              <a:ext cx="2809805" cy="668773"/>
            </a:xfrm>
            <a:prstGeom prst="rect">
              <a:avLst/>
            </a:prstGeom>
            <a:noFill/>
          </p:spPr>
          <p:txBody>
            <a:bodyPr wrap="square" lIns="179238" tIns="143391" rIns="179238" bIns="143391" rtlCol="0" anchor="ctr"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Distributed with Windows</a:t>
              </a:r>
            </a:p>
          </p:txBody>
        </p:sp>
        <p:sp>
          <p:nvSpPr>
            <p:cNvPr id="21" name="TextBox 13"/>
            <p:cNvSpPr txBox="1"/>
            <p:nvPr/>
          </p:nvSpPr>
          <p:spPr>
            <a:xfrm>
              <a:off x="4579156" y="4841238"/>
              <a:ext cx="2809805" cy="668773"/>
            </a:xfrm>
            <a:prstGeom prst="rect">
              <a:avLst/>
            </a:prstGeom>
            <a:noFill/>
          </p:spPr>
          <p:txBody>
            <a:bodyPr wrap="square" lIns="179238" tIns="143391" rIns="179238" bIns="143391" rtlCol="0" anchor="ctr"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Distributed with app</a:t>
              </a:r>
            </a:p>
          </p:txBody>
        </p:sp>
        <p:sp>
          <p:nvSpPr>
            <p:cNvPr id="22" name="TextBox 14"/>
            <p:cNvSpPr txBox="1"/>
            <p:nvPr/>
          </p:nvSpPr>
          <p:spPr>
            <a:xfrm>
              <a:off x="7432189" y="4841238"/>
              <a:ext cx="2809806" cy="668773"/>
            </a:xfrm>
            <a:prstGeom prst="rect">
              <a:avLst/>
            </a:prstGeom>
            <a:noFill/>
          </p:spPr>
          <p:txBody>
            <a:bodyPr wrap="square" lIns="179238" tIns="143391" rIns="179238" bIns="143391" rtlCol="0" anchor="ctr"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Distributed with app</a:t>
              </a:r>
            </a:p>
          </p:txBody>
        </p:sp>
      </p:grpSp>
      <p:sp>
        <p:nvSpPr>
          <p:cNvPr id="2" name="Title 1"/>
          <p:cNvSpPr>
            <a:spLocks noGrp="1"/>
          </p:cNvSpPr>
          <p:nvPr>
            <p:ph type="title"/>
          </p:nvPr>
        </p:nvSpPr>
        <p:spPr/>
        <p:txBody>
          <a:bodyPr/>
          <a:lstStyle/>
          <a:p>
            <a:r>
              <a:rPr lang="en-US" dirty="0">
                <a:solidFill>
                  <a:schemeClr val="bg1"/>
                </a:solidFill>
              </a:rPr>
              <a:t>.NET: the family gets bigger</a:t>
            </a:r>
          </a:p>
        </p:txBody>
      </p:sp>
      <p:sp useBgFill="1">
        <p:nvSpPr>
          <p:cNvPr id="16" name="Rectangle 15"/>
          <p:cNvSpPr/>
          <p:nvPr/>
        </p:nvSpPr>
        <p:spPr bwMode="auto">
          <a:xfrm>
            <a:off x="269169" y="5131787"/>
            <a:ext cx="11650488" cy="172483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marL="0" marR="0" lvl="0" indent="0" algn="ctr" defTabSz="913828"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70485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4" decel="10000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750" fill="hold"/>
                                        <p:tgtEl>
                                          <p:spTgt spid="14"/>
                                        </p:tgtEl>
                                        <p:attrNameLst>
                                          <p:attrName>ppt_x</p:attrName>
                                        </p:attrNameLst>
                                      </p:cBhvr>
                                      <p:tavLst>
                                        <p:tav tm="0">
                                          <p:val>
                                            <p:strVal val="#ppt_x"/>
                                          </p:val>
                                        </p:tav>
                                        <p:tav tm="100000">
                                          <p:val>
                                            <p:strVal val="#ppt_x"/>
                                          </p:val>
                                        </p:tav>
                                      </p:tavLst>
                                    </p:anim>
                                    <p:anim calcmode="lin" valueType="num">
                                      <p:cBhvr additive="base">
                                        <p:cTn id="13" dur="750" fill="hold"/>
                                        <p:tgtEl>
                                          <p:spTgt spid="14"/>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 presetClass="entr" presetSubtype="4" decel="100000"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750" fill="hold"/>
                                        <p:tgtEl>
                                          <p:spTgt spid="36"/>
                                        </p:tgtEl>
                                        <p:attrNameLst>
                                          <p:attrName>ppt_x</p:attrName>
                                        </p:attrNameLst>
                                      </p:cBhvr>
                                      <p:tavLst>
                                        <p:tav tm="0">
                                          <p:val>
                                            <p:strVal val="#ppt_x"/>
                                          </p:val>
                                        </p:tav>
                                        <p:tav tm="100000">
                                          <p:val>
                                            <p:strVal val="#ppt_x"/>
                                          </p:val>
                                        </p:tav>
                                      </p:tavLst>
                                    </p:anim>
                                    <p:anim calcmode="lin" valueType="num">
                                      <p:cBhvr additive="base">
                                        <p:cTn id="18" dur="75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decel="10000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69230" y="1457399"/>
            <a:ext cx="5780434" cy="367438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14" name="Rectangle 13"/>
          <p:cNvSpPr/>
          <p:nvPr/>
        </p:nvSpPr>
        <p:spPr bwMode="auto">
          <a:xfrm>
            <a:off x="6139158" y="1457399"/>
            <a:ext cx="5780434" cy="367438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r>
              <a:rPr lang="en-US">
                <a:solidFill>
                  <a:schemeClr val="tx1"/>
                </a:solidFill>
              </a:rPr>
              <a:t>.NET is active and growing</a:t>
            </a:r>
          </a:p>
        </p:txBody>
      </p:sp>
      <p:pic>
        <p:nvPicPr>
          <p:cNvPr id="4" name="Picture 3"/>
          <p:cNvPicPr>
            <a:picLocks noChangeAspect="1"/>
          </p:cNvPicPr>
          <p:nvPr/>
        </p:nvPicPr>
        <p:blipFill>
          <a:blip r:embed="rId3"/>
          <a:stretch>
            <a:fillRect/>
          </a:stretch>
        </p:blipFill>
        <p:spPr>
          <a:xfrm>
            <a:off x="417920" y="1631025"/>
            <a:ext cx="5015128" cy="3282327"/>
          </a:xfrm>
          <a:prstGeom prst="rect">
            <a:avLst/>
          </a:prstGeom>
        </p:spPr>
      </p:pic>
      <p:sp>
        <p:nvSpPr>
          <p:cNvPr id="5" name="TextBox 4"/>
          <p:cNvSpPr txBox="1"/>
          <p:nvPr/>
        </p:nvSpPr>
        <p:spPr>
          <a:xfrm>
            <a:off x="269232" y="5131745"/>
            <a:ext cx="4930033" cy="778252"/>
          </a:xfrm>
          <a:prstGeom prst="rect">
            <a:avLst/>
          </a:prstGeom>
          <a:noFill/>
        </p:spPr>
        <p:txBody>
          <a:bodyPr wrap="square" lIns="179238" tIns="143391" rIns="179238" bIns="143391" rtlCol="0">
            <a:spAutoFit/>
          </a:bodyPr>
          <a:lstStyle/>
          <a:p>
            <a:pPr marL="0" marR="0" lvl="0" indent="0" algn="l" defTabSz="914128" rtl="0" eaLnBrk="1" fontAlgn="auto" latinLnBrk="0" hangingPunct="1">
              <a:lnSpc>
                <a:spcPct val="90000"/>
              </a:lnSpc>
              <a:spcBef>
                <a:spcPts val="0"/>
              </a:spcBef>
              <a:spcAft>
                <a:spcPts val="0"/>
              </a:spcAft>
              <a:buClrTx/>
              <a:buSzTx/>
              <a:buFontTx/>
              <a:buNone/>
              <a:tabLst/>
              <a:defRPr/>
            </a:pPr>
            <a:r>
              <a:rPr kumimoji="0" lang="en-US" sz="1764" b="0" i="0" u="none" strike="noStrike" kern="1200" cap="none" spc="0" normalizeH="0" baseline="0" noProof="0">
                <a:ln>
                  <a:noFill/>
                </a:ln>
                <a:solidFill>
                  <a:srgbClr val="FFFFFF"/>
                </a:solidFill>
                <a:effectLst/>
                <a:uLnTx/>
                <a:uFillTx/>
                <a:latin typeface="Segoe UI Semilight"/>
                <a:ea typeface="+mn-ea"/>
                <a:cs typeface="+mn-cs"/>
              </a:rPr>
              <a:t>.NET Core debuts at #3 most loved Framework on Stack Overflow Technology Survey 2017</a:t>
            </a:r>
          </a:p>
        </p:txBody>
      </p:sp>
      <p:sp>
        <p:nvSpPr>
          <p:cNvPr id="6" name="TextBox 5"/>
          <p:cNvSpPr txBox="1"/>
          <p:nvPr/>
        </p:nvSpPr>
        <p:spPr>
          <a:xfrm>
            <a:off x="269232" y="6153887"/>
            <a:ext cx="3853581" cy="411749"/>
          </a:xfrm>
          <a:prstGeom prst="rect">
            <a:avLst/>
          </a:prstGeom>
          <a:noFill/>
        </p:spPr>
        <p:txBody>
          <a:bodyPr wrap="square" lIns="179238" tIns="143391" rIns="179238" bIns="143391" rtlCol="0">
            <a:spAutoFit/>
          </a:bodyPr>
          <a:lstStyle/>
          <a:p>
            <a:pPr marL="0" marR="0" lvl="0" indent="0" algn="l" defTabSz="914128" rtl="0" eaLnBrk="1" fontAlgn="auto" latinLnBrk="0" hangingPunct="1">
              <a:lnSpc>
                <a:spcPct val="90000"/>
              </a:lnSpc>
              <a:spcBef>
                <a:spcPts val="0"/>
              </a:spcBef>
              <a:spcAft>
                <a:spcPts val="0"/>
              </a:spcAft>
              <a:buClrTx/>
              <a:buSzTx/>
              <a:buFontTx/>
              <a:buNone/>
              <a:tabLst/>
              <a:defRPr/>
            </a:pPr>
            <a:r>
              <a:rPr kumimoji="0" lang="en-US" sz="784"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Source: http://stackoverflow.com/insights/survey/2017</a:t>
            </a:r>
          </a:p>
        </p:txBody>
      </p:sp>
      <p:pic>
        <p:nvPicPr>
          <p:cNvPr id="11" name="Picture 10"/>
          <p:cNvPicPr>
            <a:picLocks noChangeAspect="1"/>
          </p:cNvPicPr>
          <p:nvPr/>
        </p:nvPicPr>
        <p:blipFill>
          <a:blip r:embed="rId4"/>
          <a:stretch>
            <a:fillRect/>
          </a:stretch>
        </p:blipFill>
        <p:spPr>
          <a:xfrm>
            <a:off x="6368003" y="1618033"/>
            <a:ext cx="5322744" cy="1771221"/>
          </a:xfrm>
          <a:prstGeom prst="rect">
            <a:avLst/>
          </a:prstGeom>
        </p:spPr>
      </p:pic>
      <p:sp>
        <p:nvSpPr>
          <p:cNvPr id="13" name="TextBox 12"/>
          <p:cNvSpPr txBox="1"/>
          <p:nvPr/>
        </p:nvSpPr>
        <p:spPr>
          <a:xfrm>
            <a:off x="6139158" y="5131745"/>
            <a:ext cx="5780499" cy="778252"/>
          </a:xfrm>
          <a:prstGeom prst="rect">
            <a:avLst/>
          </a:prstGeom>
          <a:noFill/>
        </p:spPr>
        <p:txBody>
          <a:bodyPr wrap="square" lIns="179238" tIns="143391" rIns="179238" bIns="143391" rtlCol="0">
            <a:spAutoFit/>
          </a:bodyPr>
          <a:lstStyle/>
          <a:p>
            <a:pPr marL="0" marR="0" lvl="0" indent="0" algn="l" defTabSz="914128" rtl="0" eaLnBrk="1" fontAlgn="auto" latinLnBrk="0" hangingPunct="1">
              <a:lnSpc>
                <a:spcPct val="90000"/>
              </a:lnSpc>
              <a:spcBef>
                <a:spcPts val="0"/>
              </a:spcBef>
              <a:spcAft>
                <a:spcPts val="0"/>
              </a:spcAft>
              <a:buClrTx/>
              <a:buSzTx/>
              <a:buFontTx/>
              <a:buNone/>
              <a:tabLst/>
              <a:defRPr/>
            </a:pPr>
            <a:r>
              <a:rPr kumimoji="0" lang="en-US" sz="1764" b="0" i="0" u="none" strike="noStrike" kern="1200" cap="none" spc="0" normalizeH="0" baseline="0" noProof="0" dirty="0">
                <a:ln>
                  <a:noFill/>
                </a:ln>
                <a:solidFill>
                  <a:srgbClr val="FFFFFF"/>
                </a:solidFill>
                <a:effectLst/>
                <a:uLnTx/>
                <a:uFillTx/>
                <a:latin typeface="Segoe UI Semilight"/>
                <a:ea typeface="+mn-ea"/>
                <a:cs typeface="+mn-cs"/>
              </a:rPr>
              <a:t>C# is #3 most popular language for desktop and web developers on Stack Overflow Technology Survey 2017</a:t>
            </a:r>
          </a:p>
        </p:txBody>
      </p:sp>
      <p:grpSp>
        <p:nvGrpSpPr>
          <p:cNvPr id="15" name="Group 14"/>
          <p:cNvGrpSpPr>
            <a:grpSpLocks noChangeAspect="1"/>
          </p:cNvGrpSpPr>
          <p:nvPr/>
        </p:nvGrpSpPr>
        <p:grpSpPr>
          <a:xfrm>
            <a:off x="1289815" y="3137125"/>
            <a:ext cx="221453" cy="222235"/>
            <a:chOff x="6181726" y="255588"/>
            <a:chExt cx="449263" cy="450850"/>
          </a:xfrm>
        </p:grpSpPr>
        <p:sp>
          <p:nvSpPr>
            <p:cNvPr id="16" name="Line 23"/>
            <p:cNvSpPr>
              <a:spLocks noChangeShapeType="1"/>
            </p:cNvSpPr>
            <p:nvPr/>
          </p:nvSpPr>
          <p:spPr bwMode="auto">
            <a:xfrm>
              <a:off x="6291264" y="481013"/>
              <a:ext cx="21431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34" tIns="43918" rIns="87834" bIns="43918"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 name="Freeform 24"/>
            <p:cNvSpPr>
              <a:spLocks/>
            </p:cNvSpPr>
            <p:nvPr/>
          </p:nvSpPr>
          <p:spPr bwMode="auto">
            <a:xfrm>
              <a:off x="6402389" y="371476"/>
              <a:ext cx="109538" cy="219075"/>
            </a:xfrm>
            <a:custGeom>
              <a:avLst/>
              <a:gdLst>
                <a:gd name="T0" fmla="*/ 0 w 69"/>
                <a:gd name="T1" fmla="*/ 0 h 138"/>
                <a:gd name="T2" fmla="*/ 69 w 69"/>
                <a:gd name="T3" fmla="*/ 69 h 138"/>
                <a:gd name="T4" fmla="*/ 0 w 69"/>
                <a:gd name="T5" fmla="*/ 138 h 138"/>
              </a:gdLst>
              <a:ahLst/>
              <a:cxnLst>
                <a:cxn ang="0">
                  <a:pos x="T0" y="T1"/>
                </a:cxn>
                <a:cxn ang="0">
                  <a:pos x="T2" y="T3"/>
                </a:cxn>
                <a:cxn ang="0">
                  <a:pos x="T4" y="T5"/>
                </a:cxn>
              </a:cxnLst>
              <a:rect l="0" t="0" r="r" b="b"/>
              <a:pathLst>
                <a:path w="69" h="138">
                  <a:moveTo>
                    <a:pt x="0" y="0"/>
                  </a:moveTo>
                  <a:lnTo>
                    <a:pt x="69" y="69"/>
                  </a:lnTo>
                  <a:lnTo>
                    <a:pt x="0" y="138"/>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34" tIns="43918" rIns="87834" bIns="43918"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 name="Oval 25"/>
            <p:cNvSpPr>
              <a:spLocks noChangeArrowheads="1"/>
            </p:cNvSpPr>
            <p:nvPr/>
          </p:nvSpPr>
          <p:spPr bwMode="auto">
            <a:xfrm>
              <a:off x="6181726" y="255588"/>
              <a:ext cx="449263" cy="450850"/>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34" tIns="43918" rIns="87834" bIns="43918"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9" name="Group 18"/>
          <p:cNvGrpSpPr>
            <a:grpSpLocks noChangeAspect="1"/>
          </p:cNvGrpSpPr>
          <p:nvPr/>
        </p:nvGrpSpPr>
        <p:grpSpPr>
          <a:xfrm>
            <a:off x="7683640" y="3147287"/>
            <a:ext cx="221453" cy="222235"/>
            <a:chOff x="6181726" y="255588"/>
            <a:chExt cx="449263" cy="450850"/>
          </a:xfrm>
        </p:grpSpPr>
        <p:sp>
          <p:nvSpPr>
            <p:cNvPr id="20" name="Line 23"/>
            <p:cNvSpPr>
              <a:spLocks noChangeShapeType="1"/>
            </p:cNvSpPr>
            <p:nvPr/>
          </p:nvSpPr>
          <p:spPr bwMode="auto">
            <a:xfrm>
              <a:off x="6291264" y="481013"/>
              <a:ext cx="21431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34" tIns="43918" rIns="87834" bIns="43918"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 name="Freeform 24"/>
            <p:cNvSpPr>
              <a:spLocks/>
            </p:cNvSpPr>
            <p:nvPr/>
          </p:nvSpPr>
          <p:spPr bwMode="auto">
            <a:xfrm>
              <a:off x="6402389" y="371476"/>
              <a:ext cx="109538" cy="219075"/>
            </a:xfrm>
            <a:custGeom>
              <a:avLst/>
              <a:gdLst>
                <a:gd name="T0" fmla="*/ 0 w 69"/>
                <a:gd name="T1" fmla="*/ 0 h 138"/>
                <a:gd name="T2" fmla="*/ 69 w 69"/>
                <a:gd name="T3" fmla="*/ 69 h 138"/>
                <a:gd name="T4" fmla="*/ 0 w 69"/>
                <a:gd name="T5" fmla="*/ 138 h 138"/>
              </a:gdLst>
              <a:ahLst/>
              <a:cxnLst>
                <a:cxn ang="0">
                  <a:pos x="T0" y="T1"/>
                </a:cxn>
                <a:cxn ang="0">
                  <a:pos x="T2" y="T3"/>
                </a:cxn>
                <a:cxn ang="0">
                  <a:pos x="T4" y="T5"/>
                </a:cxn>
              </a:cxnLst>
              <a:rect l="0" t="0" r="r" b="b"/>
              <a:pathLst>
                <a:path w="69" h="138">
                  <a:moveTo>
                    <a:pt x="0" y="0"/>
                  </a:moveTo>
                  <a:lnTo>
                    <a:pt x="69" y="69"/>
                  </a:lnTo>
                  <a:lnTo>
                    <a:pt x="0" y="138"/>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34" tIns="43918" rIns="87834" bIns="43918"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 name="Oval 25"/>
            <p:cNvSpPr>
              <a:spLocks noChangeArrowheads="1"/>
            </p:cNvSpPr>
            <p:nvPr/>
          </p:nvSpPr>
          <p:spPr bwMode="auto">
            <a:xfrm>
              <a:off x="6181726" y="255588"/>
              <a:ext cx="449263" cy="450850"/>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34" tIns="43918" rIns="87834" bIns="43918"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2472549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Guidance - .NET Architecture</a:t>
            </a:r>
          </a:p>
        </p:txBody>
      </p:sp>
      <p:sp>
        <p:nvSpPr>
          <p:cNvPr id="3" name="Content Placeholder 2"/>
          <p:cNvSpPr>
            <a:spLocks noGrp="1"/>
          </p:cNvSpPr>
          <p:nvPr>
            <p:ph type="body" sz="quarter" idx="10"/>
          </p:nvPr>
        </p:nvSpPr>
        <p:spPr>
          <a:xfrm>
            <a:off x="269170" y="1457401"/>
            <a:ext cx="11652043" cy="3945552"/>
          </a:xfrm>
        </p:spPr>
        <p:txBody>
          <a:bodyPr/>
          <a:lstStyle/>
          <a:p>
            <a:pPr>
              <a:spcBef>
                <a:spcPts val="3528"/>
              </a:spcBef>
              <a:buFont typeface="Arial" panose="020B0604020202020204" pitchFamily="34" charset="0"/>
              <a:buChar char="•"/>
            </a:pPr>
            <a:r>
              <a:rPr lang="en-US" dirty="0">
                <a:solidFill>
                  <a:schemeClr val="tx1"/>
                </a:solidFill>
              </a:rPr>
              <a:t>Available </a:t>
            </a:r>
            <a:r>
              <a:rPr lang="en-US" dirty="0">
                <a:solidFill>
                  <a:schemeClr val="tx1"/>
                </a:solidFill>
                <a:latin typeface="Segoe UI Semibold" panose="020B0702040204020203" pitchFamily="34" charset="0"/>
                <a:cs typeface="Segoe UI Semibold" panose="020B0702040204020203" pitchFamily="34" charset="0"/>
              </a:rPr>
              <a:t>now</a:t>
            </a:r>
            <a:r>
              <a:rPr lang="en-US" dirty="0">
                <a:solidFill>
                  <a:schemeClr val="tx1"/>
                </a:solidFill>
              </a:rPr>
              <a:t> at: </a:t>
            </a:r>
            <a:r>
              <a:rPr lang="en-US" dirty="0">
                <a:solidFill>
                  <a:schemeClr val="tx1"/>
                </a:solidFill>
                <a:hlinkClick r:id="rId3"/>
              </a:rPr>
              <a:t>https://dot.net/architecture</a:t>
            </a:r>
            <a:r>
              <a:rPr lang="en-US" dirty="0">
                <a:solidFill>
                  <a:schemeClr val="tx1"/>
                </a:solidFill>
              </a:rPr>
              <a:t> </a:t>
            </a:r>
          </a:p>
          <a:p>
            <a:pPr>
              <a:spcBef>
                <a:spcPts val="5293"/>
              </a:spcBef>
              <a:buFont typeface="Arial" panose="020B0604020202020204" pitchFamily="34" charset="0"/>
              <a:buChar char="•"/>
            </a:pPr>
            <a:r>
              <a:rPr lang="en-US" dirty="0">
                <a:solidFill>
                  <a:schemeClr val="tx1"/>
                </a:solidFill>
              </a:rPr>
              <a:t>eBooks &amp; samples: Web, Containers, mobile</a:t>
            </a:r>
          </a:p>
          <a:p>
            <a:pPr>
              <a:spcBef>
                <a:spcPts val="2352"/>
              </a:spcBef>
              <a:buFont typeface="Arial" panose="020B0604020202020204" pitchFamily="34" charset="0"/>
              <a:buChar char="•"/>
            </a:pPr>
            <a:r>
              <a:rPr lang="en-US" dirty="0">
                <a:solidFill>
                  <a:schemeClr val="tx1"/>
                </a:solidFill>
              </a:rPr>
              <a:t>Patterns: Health checks, queueing</a:t>
            </a:r>
          </a:p>
          <a:p>
            <a:pPr>
              <a:spcBef>
                <a:spcPts val="5293"/>
              </a:spcBef>
              <a:buFont typeface="Arial" panose="020B0604020202020204" pitchFamily="34" charset="0"/>
              <a:buChar char="•"/>
            </a:pPr>
            <a:r>
              <a:rPr lang="en-US" dirty="0">
                <a:solidFill>
                  <a:schemeClr val="tx1"/>
                </a:solidFill>
              </a:rPr>
              <a:t>More books and patterns coming…</a:t>
            </a:r>
          </a:p>
        </p:txBody>
      </p:sp>
    </p:spTree>
    <p:extLst>
      <p:ext uri="{BB962C8B-B14F-4D97-AF65-F5344CB8AC3E}">
        <p14:creationId xmlns:p14="http://schemas.microsoft.com/office/powerpoint/2010/main" val="136379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84780" y="1380"/>
            <a:ext cx="6219264" cy="6855242"/>
          </a:xfrm>
          <a:prstGeom prst="rect">
            <a:avLst/>
          </a:prstGeom>
        </p:spPr>
      </p:pic>
    </p:spTree>
    <p:extLst>
      <p:ext uri="{BB962C8B-B14F-4D97-AF65-F5344CB8AC3E}">
        <p14:creationId xmlns:p14="http://schemas.microsoft.com/office/powerpoint/2010/main" val="45903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831F126-6B54-4762-8E67-1BE16302EDF2}"/>
              </a:ext>
            </a:extLst>
          </p:cNvPr>
          <p:cNvSpPr txBox="1">
            <a:spLocks/>
          </p:cNvSpPr>
          <p:nvPr/>
        </p:nvSpPr>
        <p:spPr>
          <a:xfrm>
            <a:off x="585805" y="2485765"/>
            <a:ext cx="7564691" cy="49846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462">
              <a:lnSpc>
                <a:spcPct val="90000"/>
              </a:lnSpc>
              <a:spcBef>
                <a:spcPts val="1200"/>
              </a:spcBef>
              <a:spcAft>
                <a:spcPts val="1200"/>
              </a:spcAft>
              <a:defRPr/>
            </a:pPr>
            <a:r>
              <a:rPr lang="en-US" sz="3599" dirty="0">
                <a:gradFill>
                  <a:gsLst>
                    <a:gs pos="1250">
                      <a:srgbClr val="FFFFFF"/>
                    </a:gs>
                    <a:gs pos="100000">
                      <a:srgbClr val="FFFFFF"/>
                    </a:gs>
                  </a:gsLst>
                  <a:lin ang="5400000" scaled="0"/>
                </a:gradFill>
                <a:latin typeface="Segoe UI Semibold"/>
              </a:rPr>
              <a:t>.NET Core 3.0 preview 5</a:t>
            </a:r>
          </a:p>
        </p:txBody>
      </p:sp>
      <p:sp>
        <p:nvSpPr>
          <p:cNvPr id="7" name="Title 3">
            <a:extLst>
              <a:ext uri="{FF2B5EF4-FFF2-40B4-BE49-F238E27FC236}">
                <a16:creationId xmlns:a16="http://schemas.microsoft.com/office/drawing/2014/main" id="{D4B78FE7-C452-4DD2-AAC9-CE0B21371F96}"/>
              </a:ext>
            </a:extLst>
          </p:cNvPr>
          <p:cNvSpPr txBox="1">
            <a:spLocks/>
          </p:cNvSpPr>
          <p:nvPr/>
        </p:nvSpPr>
        <p:spPr>
          <a:xfrm>
            <a:off x="585805" y="3339129"/>
            <a:ext cx="7881942" cy="200002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462">
              <a:lnSpc>
                <a:spcPct val="90000"/>
              </a:lnSpc>
              <a:spcBef>
                <a:spcPts val="1200"/>
              </a:spcBef>
              <a:defRPr/>
            </a:pPr>
            <a:r>
              <a:rPr lang="en-US" sz="1999" spc="0">
                <a:gradFill>
                  <a:gsLst>
                    <a:gs pos="1250">
                      <a:srgbClr val="FFFFFF"/>
                    </a:gs>
                    <a:gs pos="100000">
                      <a:srgbClr val="FFFFFF"/>
                    </a:gs>
                  </a:gsLst>
                  <a:lin ang="5400000" scaled="0"/>
                </a:gradFill>
                <a:latin typeface="Segoe UI"/>
              </a:rPr>
              <a:t>Windows desktop support with WPF and WinForms, also open source</a:t>
            </a:r>
          </a:p>
          <a:p>
            <a:pPr defTabSz="932462">
              <a:lnSpc>
                <a:spcPct val="90000"/>
              </a:lnSpc>
              <a:spcBef>
                <a:spcPts val="1200"/>
              </a:spcBef>
              <a:buSzPct val="90000"/>
              <a:defRPr/>
            </a:pPr>
            <a:r>
              <a:rPr lang="en-US" sz="1999" spc="0">
                <a:gradFill>
                  <a:gsLst>
                    <a:gs pos="1250">
                      <a:srgbClr val="FFFFFF"/>
                    </a:gs>
                    <a:gs pos="100000">
                      <a:srgbClr val="FFFFFF"/>
                    </a:gs>
                  </a:gsLst>
                  <a:lin ang="5400000" scaled="0"/>
                </a:gradFill>
                <a:latin typeface="Segoe UI"/>
                <a:cs typeface="Segoe UI Semilight" panose="020B0402040204020203" pitchFamily="34" charset="0"/>
              </a:rPr>
              <a:t>Flexible deployment, side-by-side support and self-contained EXEs</a:t>
            </a:r>
          </a:p>
          <a:p>
            <a:pPr defTabSz="932462">
              <a:lnSpc>
                <a:spcPct val="90000"/>
              </a:lnSpc>
              <a:spcBef>
                <a:spcPts val="1200"/>
              </a:spcBef>
              <a:buSzPct val="90000"/>
              <a:defRPr/>
            </a:pPr>
            <a:r>
              <a:rPr lang="en-US" sz="1999" spc="0">
                <a:gradFill>
                  <a:gsLst>
                    <a:gs pos="1250">
                      <a:srgbClr val="FFFFFF"/>
                    </a:gs>
                    <a:gs pos="100000">
                      <a:srgbClr val="FFFFFF"/>
                    </a:gs>
                  </a:gsLst>
                  <a:lin ang="5400000" scaled="0"/>
                </a:gradFill>
                <a:latin typeface="Segoe UI"/>
              </a:rPr>
              <a:t>Full-stack web development with C# and Razor</a:t>
            </a:r>
          </a:p>
          <a:p>
            <a:pPr defTabSz="932462">
              <a:lnSpc>
                <a:spcPct val="90000"/>
              </a:lnSpc>
              <a:spcBef>
                <a:spcPts val="1200"/>
              </a:spcBef>
              <a:buSzPct val="90000"/>
              <a:defRPr/>
            </a:pPr>
            <a:r>
              <a:rPr lang="en-US" sz="1999" spc="0">
                <a:gradFill>
                  <a:gsLst>
                    <a:gs pos="1250">
                      <a:srgbClr val="FFFFFF"/>
                    </a:gs>
                    <a:gs pos="100000">
                      <a:srgbClr val="FFFFFF"/>
                    </a:gs>
                  </a:gsLst>
                  <a:lin ang="5400000" scaled="0"/>
                </a:gradFill>
                <a:latin typeface="Segoe UI"/>
              </a:rPr>
              <a:t>Significant performance improvements</a:t>
            </a:r>
          </a:p>
          <a:p>
            <a:pPr defTabSz="932462">
              <a:lnSpc>
                <a:spcPct val="90000"/>
              </a:lnSpc>
              <a:spcBef>
                <a:spcPts val="1200"/>
              </a:spcBef>
              <a:buSzPct val="90000"/>
              <a:defRPr/>
            </a:pPr>
            <a:r>
              <a:rPr lang="en-US" sz="1999" spc="0">
                <a:gradFill>
                  <a:gsLst>
                    <a:gs pos="1250">
                      <a:srgbClr val="FFFFFF"/>
                    </a:gs>
                    <a:gs pos="100000">
                      <a:srgbClr val="FFFFFF"/>
                    </a:gs>
                  </a:gsLst>
                  <a:lin ang="5400000" scaled="0"/>
                </a:gradFill>
                <a:latin typeface="Segoe UI"/>
              </a:rPr>
              <a:t>New C# language features for productivity and less errors</a:t>
            </a:r>
          </a:p>
        </p:txBody>
      </p:sp>
      <p:sp>
        <p:nvSpPr>
          <p:cNvPr id="2" name="TextBox 1">
            <a:extLst>
              <a:ext uri="{FF2B5EF4-FFF2-40B4-BE49-F238E27FC236}">
                <a16:creationId xmlns:a16="http://schemas.microsoft.com/office/drawing/2014/main" id="{56415E3E-6E8A-49C0-AA72-05344AB32CD3}"/>
              </a:ext>
            </a:extLst>
          </p:cNvPr>
          <p:cNvSpPr txBox="1"/>
          <p:nvPr/>
        </p:nvSpPr>
        <p:spPr>
          <a:xfrm>
            <a:off x="438124" y="5594351"/>
            <a:ext cx="8029623" cy="627700"/>
          </a:xfrm>
          <a:prstGeom prst="rect">
            <a:avLst/>
          </a:prstGeom>
          <a:noFill/>
        </p:spPr>
        <p:txBody>
          <a:bodyPr wrap="square" lIns="182832" tIns="146266" rIns="182832" bIns="146266" rtlCol="0">
            <a:spAutoFit/>
          </a:bodyPr>
          <a:lstStyle/>
          <a:p>
            <a:pPr defTabSz="914126">
              <a:lnSpc>
                <a:spcPct val="90000"/>
              </a:lnSpc>
              <a:spcAft>
                <a:spcPts val="600"/>
              </a:spcAft>
              <a:defRPr/>
            </a:pPr>
            <a:r>
              <a:rPr lang="en-US" sz="2399" dirty="0">
                <a:solidFill>
                  <a:srgbClr val="FFC000"/>
                </a:solidFill>
                <a:latin typeface="Segoe UI"/>
              </a:rPr>
              <a:t>dot.net/get-core3 </a:t>
            </a:r>
          </a:p>
        </p:txBody>
      </p:sp>
      <p:sp>
        <p:nvSpPr>
          <p:cNvPr id="5" name="Rectangle: Rounded Corners 4">
            <a:extLst>
              <a:ext uri="{FF2B5EF4-FFF2-40B4-BE49-F238E27FC236}">
                <a16:creationId xmlns:a16="http://schemas.microsoft.com/office/drawing/2014/main" id="{3AD236ED-FB74-416E-B81A-0D38681560B8}"/>
              </a:ext>
            </a:extLst>
          </p:cNvPr>
          <p:cNvSpPr/>
          <p:nvPr/>
        </p:nvSpPr>
        <p:spPr bwMode="auto">
          <a:xfrm>
            <a:off x="585805" y="1820291"/>
            <a:ext cx="1845611" cy="383948"/>
          </a:xfrm>
          <a:prstGeom prst="roundRect">
            <a:avLst>
              <a:gd name="adj" fmla="val 26320"/>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0" rIns="91416" bIns="0" numCol="1" spcCol="0" rtlCol="0" fromWordArt="0" anchor="ctr" anchorCtr="0" forceAA="0" compatLnSpc="1">
            <a:prstTxWarp prst="textNoShape">
              <a:avLst/>
            </a:prstTxWarp>
            <a:noAutofit/>
          </a:bodyPr>
          <a:lstStyle/>
          <a:p>
            <a:pPr algn="ctr" defTabSz="932192" fontAlgn="base">
              <a:spcBef>
                <a:spcPct val="0"/>
              </a:spcBef>
              <a:spcAft>
                <a:spcPct val="0"/>
              </a:spcAft>
              <a:defRPr/>
            </a:pPr>
            <a:r>
              <a:rPr lang="en-US" sz="1500" b="1" spc="200" dirty="0">
                <a:gradFill>
                  <a:gsLst>
                    <a:gs pos="0">
                      <a:srgbClr val="002050"/>
                    </a:gs>
                    <a:gs pos="100000">
                      <a:srgbClr val="002050"/>
                    </a:gs>
                  </a:gsLst>
                  <a:lin ang="5400000" scaled="0"/>
                </a:gradFill>
                <a:latin typeface="Segoe UI"/>
                <a:cs typeface="Segoe UI" pitchFamily="34" charset="0"/>
              </a:rPr>
              <a:t>ANNOUNCING</a:t>
            </a:r>
          </a:p>
        </p:txBody>
      </p:sp>
      <p:grpSp>
        <p:nvGrpSpPr>
          <p:cNvPr id="9" name="Group 8">
            <a:extLst>
              <a:ext uri="{FF2B5EF4-FFF2-40B4-BE49-F238E27FC236}">
                <a16:creationId xmlns:a16="http://schemas.microsoft.com/office/drawing/2014/main" id="{6E0B7A8E-D296-4944-8E89-31460554A10E}"/>
              </a:ext>
            </a:extLst>
          </p:cNvPr>
          <p:cNvGrpSpPr/>
          <p:nvPr/>
        </p:nvGrpSpPr>
        <p:grpSpPr>
          <a:xfrm>
            <a:off x="7081035" y="-382119"/>
            <a:ext cx="9903420" cy="7442496"/>
            <a:chOff x="3581400" y="-500539"/>
            <a:chExt cx="9906000" cy="7444435"/>
          </a:xfrm>
        </p:grpSpPr>
        <p:pic>
          <p:nvPicPr>
            <p:cNvPr id="10" name="Picture 9">
              <a:extLst>
                <a:ext uri="{FF2B5EF4-FFF2-40B4-BE49-F238E27FC236}">
                  <a16:creationId xmlns:a16="http://schemas.microsoft.com/office/drawing/2014/main" id="{162A1B9F-7CAE-4FAE-8A97-B5D27499E58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5151"/>
            <a:stretch/>
          </p:blipFill>
          <p:spPr>
            <a:xfrm>
              <a:off x="3581400" y="-500539"/>
              <a:ext cx="9906000" cy="7444435"/>
            </a:xfrm>
            <a:prstGeom prst="rect">
              <a:avLst/>
            </a:prstGeom>
          </p:spPr>
        </p:pic>
        <p:sp>
          <p:nvSpPr>
            <p:cNvPr id="11" name="Rectangle 10">
              <a:extLst>
                <a:ext uri="{FF2B5EF4-FFF2-40B4-BE49-F238E27FC236}">
                  <a16:creationId xmlns:a16="http://schemas.microsoft.com/office/drawing/2014/main" id="{75D9A5F5-C396-4424-BC0B-5CA75AF01E3B}"/>
                </a:ext>
              </a:extLst>
            </p:cNvPr>
            <p:cNvSpPr/>
            <p:nvPr/>
          </p:nvSpPr>
          <p:spPr bwMode="auto">
            <a:xfrm>
              <a:off x="5880100" y="839893"/>
              <a:ext cx="6440593" cy="4309534"/>
            </a:xfrm>
            <a:prstGeom prst="rect">
              <a:avLst/>
            </a:prstGeom>
            <a:solidFill>
              <a:srgbClr val="2828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defRPr/>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8ECD4EF6-C83C-4000-AE5F-520F8740D830}"/>
                </a:ext>
              </a:extLst>
            </p:cNvPr>
            <p:cNvPicPr>
              <a:picLocks noChangeAspect="1"/>
            </p:cNvPicPr>
            <p:nvPr/>
          </p:nvPicPr>
          <p:blipFill rotWithShape="1">
            <a:blip r:embed="rId4"/>
            <a:srcRect l="86" b="367"/>
            <a:stretch/>
          </p:blipFill>
          <p:spPr>
            <a:xfrm>
              <a:off x="5880099" y="839893"/>
              <a:ext cx="6440593" cy="4306824"/>
            </a:xfrm>
            <a:prstGeom prst="rect">
              <a:avLst/>
            </a:prstGeom>
          </p:spPr>
        </p:pic>
      </p:grpSp>
    </p:spTree>
    <p:extLst>
      <p:ext uri="{BB962C8B-B14F-4D97-AF65-F5344CB8AC3E}">
        <p14:creationId xmlns:p14="http://schemas.microsoft.com/office/powerpoint/2010/main" val="2277428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100"/>
                                  </p:stCondLst>
                                  <p:childTnLst>
                                    <p:animMotion origin="layout" path="M -3.33333E-6 -2.59259E-6 L -3.33333E-6 0.03843 " pathEditMode="relative" rAng="0" ptsTypes="AA">
                                      <p:cBhvr>
                                        <p:cTn id="9" dur="500" spd="-100000" fill="hold"/>
                                        <p:tgtEl>
                                          <p:spTgt spid="17"/>
                                        </p:tgtEl>
                                        <p:attrNameLst>
                                          <p:attrName>ppt_x</p:attrName>
                                          <p:attrName>ppt_y</p:attrName>
                                        </p:attrNameLst>
                                      </p:cBhvr>
                                      <p:rCtr x="0" y="1921"/>
                                    </p:animMotion>
                                  </p:childTnLst>
                                </p:cTn>
                              </p:par>
                              <p:par>
                                <p:cTn id="10" presetID="10" presetClass="entr" presetSubtype="0" fill="hold" grpId="0" nodeType="withEffect">
                                  <p:stCondLst>
                                    <p:cond delay="2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200"/>
                                  </p:stCondLst>
                                  <p:childTnLst>
                                    <p:animMotion origin="layout" path="M -4.16667E-6 1.11111E-6 L -4.16667E-6 0.03842 " pathEditMode="relative" rAng="0" ptsTypes="AA">
                                      <p:cBhvr>
                                        <p:cTn id="14" dur="500" spd="-100000" fill="hold"/>
                                        <p:tgtEl>
                                          <p:spTgt spid="7"/>
                                        </p:tgtEl>
                                        <p:attrNameLst>
                                          <p:attrName>ppt_x</p:attrName>
                                          <p:attrName>ppt_y</p:attrName>
                                        </p:attrNameLst>
                                      </p:cBhvr>
                                      <p:rCtr x="0" y="1921"/>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2.08333E-6 2.96296E-6 L 2.08333E-6 0.03842 " pathEditMode="relative" rAng="0" ptsTypes="AA">
                                      <p:cBhvr>
                                        <p:cTn id="19" dur="500" spd="-100000" fill="hold"/>
                                        <p:tgtEl>
                                          <p:spTgt spid="5"/>
                                        </p:tgtEl>
                                        <p:attrNameLst>
                                          <p:attrName>ppt_x</p:attrName>
                                          <p:attrName>ppt_y</p:attrName>
                                        </p:attrNameLst>
                                      </p:cBhvr>
                                      <p:rCtr x="0" y="1921"/>
                                    </p:animMotion>
                                  </p:childTnLst>
                                </p:cTn>
                              </p:par>
                            </p:childTnLst>
                          </p:cTn>
                        </p:par>
                        <p:par>
                          <p:cTn id="20" fill="hold">
                            <p:stCondLst>
                              <p:cond delay="700"/>
                            </p:stCondLst>
                            <p:childTnLst>
                              <p:par>
                                <p:cTn id="21" presetID="1" presetClass="entr" presetSubtype="0"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2" presetClass="entr" presetSubtype="2" decel="10000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1000" fill="hold"/>
                                        <p:tgtEl>
                                          <p:spTgt spid="9"/>
                                        </p:tgtEl>
                                        <p:attrNameLst>
                                          <p:attrName>ppt_x</p:attrName>
                                        </p:attrNameLst>
                                      </p:cBhvr>
                                      <p:tavLst>
                                        <p:tav tm="0">
                                          <p:val>
                                            <p:strVal val="1+#ppt_w/2"/>
                                          </p:val>
                                        </p:tav>
                                        <p:tav tm="100000">
                                          <p:val>
                                            <p:strVal val="#ppt_x"/>
                                          </p:val>
                                        </p:tav>
                                      </p:tavLst>
                                    </p:anim>
                                    <p:anim calcmode="lin" valueType="num">
                                      <p:cBhvr additive="base">
                                        <p:cTn id="26"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7" grpId="0"/>
      <p:bldP spid="7" grpId="1"/>
      <p:bldP spid="2" grpId="0"/>
      <p:bldP spid="5" grpId="0" animBg="1"/>
      <p:bldP spid="5"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a:extLst>
              <a:ext uri="{FF2B5EF4-FFF2-40B4-BE49-F238E27FC236}">
                <a16:creationId xmlns:a16="http://schemas.microsoft.com/office/drawing/2014/main" id="{91601B72-465B-44F0-8D16-C069E4D1114C}"/>
              </a:ext>
            </a:extLst>
          </p:cNvPr>
          <p:cNvCxnSpPr>
            <a:cxnSpLocks/>
          </p:cNvCxnSpPr>
          <p:nvPr/>
        </p:nvCxnSpPr>
        <p:spPr>
          <a:xfrm flipV="1">
            <a:off x="488970" y="2168446"/>
            <a:ext cx="11395134" cy="925"/>
          </a:xfrm>
          <a:prstGeom prst="straightConnector1">
            <a:avLst/>
          </a:prstGeom>
          <a:ln w="38100" cap="flat" cmpd="sng" algn="ctr">
            <a:solidFill>
              <a:schemeClr val="bg2">
                <a:lumMod val="90000"/>
                <a:lumOff val="1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9" name="TextBox 38">
            <a:extLst>
              <a:ext uri="{FF2B5EF4-FFF2-40B4-BE49-F238E27FC236}">
                <a16:creationId xmlns:a16="http://schemas.microsoft.com/office/drawing/2014/main" id="{A0318BE7-9FBC-4299-86E5-3ECF68990869}"/>
              </a:ext>
            </a:extLst>
          </p:cNvPr>
          <p:cNvSpPr txBox="1"/>
          <p:nvPr/>
        </p:nvSpPr>
        <p:spPr>
          <a:xfrm>
            <a:off x="452128" y="3048820"/>
            <a:ext cx="2035452" cy="809393"/>
          </a:xfrm>
          <a:prstGeom prst="rect">
            <a:avLst/>
          </a:prstGeom>
          <a:noFill/>
        </p:spPr>
        <p:txBody>
          <a:bodyPr wrap="square" lIns="179114" tIns="143294" rIns="89583" bIns="143294" rtlCol="0" anchor="t">
            <a:spAutoFit/>
          </a:bodyPr>
          <a:lstStyle/>
          <a:p>
            <a:pPr algn="ctr" defTabSz="895332">
              <a:lnSpc>
                <a:spcPct val="90000"/>
              </a:lnSpc>
              <a:spcAft>
                <a:spcPts val="588"/>
              </a:spcAft>
              <a:defRPr/>
            </a:pPr>
            <a:r>
              <a:rPr lang="en-US" sz="1600" b="1" dirty="0">
                <a:latin typeface="Segoe UI" panose="020B0502040204020203" pitchFamily="34" charset="0"/>
                <a:cs typeface="Segoe UI" panose="020B0502040204020203" pitchFamily="34" charset="0"/>
              </a:rPr>
              <a:t>2014</a:t>
            </a:r>
          </a:p>
          <a:p>
            <a:pPr algn="ctr" defTabSz="895332">
              <a:lnSpc>
                <a:spcPct val="90000"/>
              </a:lnSpc>
              <a:spcAft>
                <a:spcPts val="588"/>
              </a:spcAft>
              <a:defRPr/>
            </a:pPr>
            <a:endParaRPr lang="en-US" sz="1600" b="1" dirty="0">
              <a:solidFill>
                <a:srgbClr val="1A1A1A"/>
              </a:solidFill>
              <a:latin typeface="Segoe UI" panose="020B0502040204020203" pitchFamily="34" charset="0"/>
              <a:cs typeface="Segoe UI" panose="020B0502040204020203" pitchFamily="34" charset="0"/>
            </a:endParaRPr>
          </a:p>
        </p:txBody>
      </p:sp>
      <p:cxnSp>
        <p:nvCxnSpPr>
          <p:cNvPr id="42" name="Straight Connector 41">
            <a:extLst>
              <a:ext uri="{FF2B5EF4-FFF2-40B4-BE49-F238E27FC236}">
                <a16:creationId xmlns:a16="http://schemas.microsoft.com/office/drawing/2014/main" id="{B9FE36BB-B495-4A6E-BB39-E671D744B0C4}"/>
              </a:ext>
            </a:extLst>
          </p:cNvPr>
          <p:cNvCxnSpPr>
            <a:cxnSpLocks/>
            <a:stCxn id="14" idx="4"/>
            <a:endCxn id="39" idx="0"/>
          </p:cNvCxnSpPr>
          <p:nvPr/>
        </p:nvCxnSpPr>
        <p:spPr>
          <a:xfrm flipH="1">
            <a:off x="1469854" y="2672714"/>
            <a:ext cx="1" cy="37610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D30A3C5E-22F5-47E3-A327-2E7E88CF3D8A}"/>
              </a:ext>
            </a:extLst>
          </p:cNvPr>
          <p:cNvSpPr>
            <a:spLocks noGrp="1"/>
          </p:cNvSpPr>
          <p:nvPr>
            <p:ph type="title"/>
          </p:nvPr>
        </p:nvSpPr>
        <p:spPr/>
        <p:txBody>
          <a:bodyPr/>
          <a:lstStyle/>
          <a:p>
            <a:r>
              <a:rPr lang="en-US" sz="4200" dirty="0"/>
              <a:t>The .NET Roadmap</a:t>
            </a:r>
          </a:p>
        </p:txBody>
      </p:sp>
      <p:grpSp>
        <p:nvGrpSpPr>
          <p:cNvPr id="18" name="Group 17">
            <a:extLst>
              <a:ext uri="{FF2B5EF4-FFF2-40B4-BE49-F238E27FC236}">
                <a16:creationId xmlns:a16="http://schemas.microsoft.com/office/drawing/2014/main" id="{146C0619-9464-42C8-9805-20124A6E3148}"/>
              </a:ext>
            </a:extLst>
          </p:cNvPr>
          <p:cNvGrpSpPr/>
          <p:nvPr/>
        </p:nvGrpSpPr>
        <p:grpSpPr>
          <a:xfrm>
            <a:off x="821631" y="1561887"/>
            <a:ext cx="1296445" cy="1110828"/>
            <a:chOff x="821844" y="1472100"/>
            <a:chExt cx="1296783" cy="1111117"/>
          </a:xfrm>
        </p:grpSpPr>
        <p:sp>
          <p:nvSpPr>
            <p:cNvPr id="14" name="Oval 13">
              <a:extLst>
                <a:ext uri="{FF2B5EF4-FFF2-40B4-BE49-F238E27FC236}">
                  <a16:creationId xmlns:a16="http://schemas.microsoft.com/office/drawing/2014/main" id="{1D84704B-6951-41A7-A82E-20E8AE73B860}"/>
                </a:ext>
              </a:extLst>
            </p:cNvPr>
            <p:cNvSpPr/>
            <p:nvPr/>
          </p:nvSpPr>
          <p:spPr>
            <a:xfrm>
              <a:off x="888210" y="1472100"/>
              <a:ext cx="1164053" cy="1111117"/>
            </a:xfrm>
            <a:prstGeom prst="ellipse">
              <a:avLst/>
            </a:prstGeom>
            <a:solidFill>
              <a:schemeClr val="bg2">
                <a:lumMod val="75000"/>
                <a:lumOff val="25000"/>
              </a:schemeClr>
            </a:solidFill>
          </p:spPr>
          <p:style>
            <a:lnRef idx="3">
              <a:schemeClr val="lt1"/>
            </a:lnRef>
            <a:fillRef idx="1">
              <a:schemeClr val="accent2"/>
            </a:fillRef>
            <a:effectRef idx="1">
              <a:schemeClr val="accent2"/>
            </a:effectRef>
            <a:fontRef idx="minor">
              <a:schemeClr val="lt1"/>
            </a:fontRef>
          </p:style>
          <p:txBody>
            <a:bodyPr/>
            <a:lstStyle/>
            <a:p>
              <a:pPr defTabSz="914126">
                <a:defRPr/>
              </a:pPr>
              <a:endParaRPr lang="en-US" sz="1799">
                <a:solidFill>
                  <a:srgbClr val="FFFFFF"/>
                </a:solidFill>
                <a:latin typeface="Segoe UI"/>
              </a:endParaRPr>
            </a:p>
          </p:txBody>
        </p:sp>
        <p:sp>
          <p:nvSpPr>
            <p:cNvPr id="50" name="TextBox 49">
              <a:extLst>
                <a:ext uri="{FF2B5EF4-FFF2-40B4-BE49-F238E27FC236}">
                  <a16:creationId xmlns:a16="http://schemas.microsoft.com/office/drawing/2014/main" id="{7BE819B0-5056-40DA-A5F5-E62E8990FB7B}"/>
                </a:ext>
              </a:extLst>
            </p:cNvPr>
            <p:cNvSpPr txBox="1"/>
            <p:nvPr/>
          </p:nvSpPr>
          <p:spPr>
            <a:xfrm>
              <a:off x="821844" y="1633351"/>
              <a:ext cx="1296783" cy="871008"/>
            </a:xfrm>
            <a:prstGeom prst="rect">
              <a:avLst/>
            </a:prstGeom>
            <a:noFill/>
          </p:spPr>
          <p:txBody>
            <a:bodyPr wrap="square" lIns="182832" tIns="146266" rIns="182832" bIns="146266" rtlCol="0" anchor="ctr">
              <a:spAutoFit/>
            </a:bodyPr>
            <a:lstStyle/>
            <a:p>
              <a:pPr algn="ctr" defTabSz="914126">
                <a:lnSpc>
                  <a:spcPct val="90000"/>
                </a:lnSpc>
                <a:spcAft>
                  <a:spcPts val="600"/>
                </a:spcAft>
                <a:defRPr/>
              </a:pPr>
              <a:r>
                <a:rPr lang="en-US" sz="1799" dirty="0">
                  <a:solidFill>
                    <a:srgbClr val="FFFFFF"/>
                  </a:solidFill>
                  <a:latin typeface="Segoe UI"/>
                </a:rPr>
                <a:t>Many</a:t>
              </a:r>
            </a:p>
            <a:p>
              <a:pPr algn="ctr" defTabSz="914126">
                <a:lnSpc>
                  <a:spcPct val="90000"/>
                </a:lnSpc>
                <a:spcAft>
                  <a:spcPts val="600"/>
                </a:spcAft>
                <a:defRPr/>
              </a:pPr>
              <a:r>
                <a:rPr lang="en-US" sz="1799" dirty="0">
                  <a:solidFill>
                    <a:srgbClr val="FFFFFF"/>
                  </a:solidFill>
                  <a:latin typeface="Segoe UI"/>
                </a:rPr>
                <a:t>.NETs</a:t>
              </a:r>
            </a:p>
          </p:txBody>
        </p:sp>
      </p:grpSp>
      <p:grpSp>
        <p:nvGrpSpPr>
          <p:cNvPr id="21" name="Group 20">
            <a:extLst>
              <a:ext uri="{FF2B5EF4-FFF2-40B4-BE49-F238E27FC236}">
                <a16:creationId xmlns:a16="http://schemas.microsoft.com/office/drawing/2014/main" id="{5F155194-D4C7-4159-9DA5-FB0FFB83B40F}"/>
              </a:ext>
            </a:extLst>
          </p:cNvPr>
          <p:cNvGrpSpPr/>
          <p:nvPr/>
        </p:nvGrpSpPr>
        <p:grpSpPr>
          <a:xfrm>
            <a:off x="1828477" y="3784044"/>
            <a:ext cx="8716120" cy="2380536"/>
            <a:chOff x="2571118" y="3147983"/>
            <a:chExt cx="8718390" cy="2381156"/>
          </a:xfrm>
        </p:grpSpPr>
        <p:grpSp>
          <p:nvGrpSpPr>
            <p:cNvPr id="60" name="Group 59">
              <a:extLst>
                <a:ext uri="{FF2B5EF4-FFF2-40B4-BE49-F238E27FC236}">
                  <a16:creationId xmlns:a16="http://schemas.microsoft.com/office/drawing/2014/main" id="{3F0EB3FD-1921-458B-A107-5F33120FD1EF}"/>
                </a:ext>
              </a:extLst>
            </p:cNvPr>
            <p:cNvGrpSpPr/>
            <p:nvPr/>
          </p:nvGrpSpPr>
          <p:grpSpPr>
            <a:xfrm>
              <a:off x="2571118" y="3147983"/>
              <a:ext cx="2827243" cy="2379949"/>
              <a:chOff x="1719261" y="1582079"/>
              <a:chExt cx="2772058" cy="4044770"/>
            </a:xfrm>
          </p:grpSpPr>
          <p:sp>
            <p:nvSpPr>
              <p:cNvPr id="61" name="Rectangle 60">
                <a:extLst>
                  <a:ext uri="{FF2B5EF4-FFF2-40B4-BE49-F238E27FC236}">
                    <a16:creationId xmlns:a16="http://schemas.microsoft.com/office/drawing/2014/main" id="{CCBFCF6F-9C62-425F-AD3E-61A03B2E69E8}"/>
                  </a:ext>
                </a:extLst>
              </p:cNvPr>
              <p:cNvSpPr/>
              <p:nvPr/>
            </p:nvSpPr>
            <p:spPr bwMode="auto">
              <a:xfrm>
                <a:off x="1719261" y="1582079"/>
                <a:ext cx="2772058" cy="4044770"/>
              </a:xfrm>
              <a:prstGeom prst="rect">
                <a:avLst/>
              </a:prstGeom>
              <a:solidFill>
                <a:schemeClr val="accent1"/>
              </a:solidFill>
              <a:ln w="25400" cap="flat" cmpd="sng" algn="ctr">
                <a:noFill/>
                <a:prstDash val="solid"/>
                <a:headEnd type="none" w="med" len="med"/>
                <a:tailEnd type="none" w="med" len="med"/>
              </a:ln>
              <a:effectLst/>
            </p:spPr>
            <p:txBody>
              <a:bodyPr vert="horz" wrap="square" lIns="730257" tIns="273848" rIns="89484" bIns="89488" numCol="1" rtlCol="0" anchor="t" anchorCtr="0" compatLnSpc="1">
                <a:prstTxWarp prst="textNoShape">
                  <a:avLst/>
                </a:prstTxWarp>
              </a:bodyPr>
              <a:lstStyle/>
              <a:p>
                <a:pPr algn="ctr" defTabSz="912500">
                  <a:defRPr/>
                </a:pPr>
                <a:r>
                  <a:rPr lang="en-US" sz="2796">
                    <a:gradFill>
                      <a:gsLst>
                        <a:gs pos="14679">
                          <a:srgbClr val="FFFFFF"/>
                        </a:gs>
                        <a:gs pos="38000">
                          <a:srgbClr val="FFFFFF"/>
                        </a:gs>
                      </a:gsLst>
                      <a:lin ang="5400000" scaled="1"/>
                    </a:gradFill>
                    <a:latin typeface="Segoe UI Light"/>
                  </a:rPr>
                  <a:t>  </a:t>
                </a:r>
              </a:p>
            </p:txBody>
          </p:sp>
          <p:sp>
            <p:nvSpPr>
              <p:cNvPr id="62" name="TextBox 61">
                <a:extLst>
                  <a:ext uri="{FF2B5EF4-FFF2-40B4-BE49-F238E27FC236}">
                    <a16:creationId xmlns:a16="http://schemas.microsoft.com/office/drawing/2014/main" id="{E21E6955-7892-4B7B-AD93-D6204C0B5DB5}"/>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algn="ctr" defTabSz="914126">
                  <a:defRPr/>
                </a:pPr>
                <a:r>
                  <a:rPr lang="en-US" sz="1872" dirty="0">
                    <a:solidFill>
                      <a:srgbClr val="FFFFFF"/>
                    </a:solidFill>
                    <a:latin typeface="Segoe UI Semibold" panose="020B0702040204020203" pitchFamily="34" charset="0"/>
                    <a:cs typeface="Segoe UI Semibold" panose="020B0702040204020203" pitchFamily="34" charset="0"/>
                  </a:rPr>
                  <a:t>.NET FRAMEWORK</a:t>
                </a:r>
              </a:p>
            </p:txBody>
          </p:sp>
        </p:grpSp>
        <p:grpSp>
          <p:nvGrpSpPr>
            <p:cNvPr id="63" name="Group 62">
              <a:extLst>
                <a:ext uri="{FF2B5EF4-FFF2-40B4-BE49-F238E27FC236}">
                  <a16:creationId xmlns:a16="http://schemas.microsoft.com/office/drawing/2014/main" id="{35FBA628-313B-4CB3-87F6-052CCBCF0A48}"/>
                </a:ext>
              </a:extLst>
            </p:cNvPr>
            <p:cNvGrpSpPr/>
            <p:nvPr/>
          </p:nvGrpSpPr>
          <p:grpSpPr>
            <a:xfrm>
              <a:off x="5524298" y="3147983"/>
              <a:ext cx="2817909" cy="2379949"/>
              <a:chOff x="4604404" y="1582078"/>
              <a:chExt cx="2772059" cy="4044770"/>
            </a:xfrm>
          </p:grpSpPr>
          <p:sp>
            <p:nvSpPr>
              <p:cNvPr id="64" name="Rectangle 63">
                <a:extLst>
                  <a:ext uri="{FF2B5EF4-FFF2-40B4-BE49-F238E27FC236}">
                    <a16:creationId xmlns:a16="http://schemas.microsoft.com/office/drawing/2014/main" id="{AD69D969-F2FA-4BA5-BBA2-57DF320A44B5}"/>
                  </a:ext>
                </a:extLst>
              </p:cNvPr>
              <p:cNvSpPr/>
              <p:nvPr/>
            </p:nvSpPr>
            <p:spPr bwMode="auto">
              <a:xfrm>
                <a:off x="4604404" y="1582078"/>
                <a:ext cx="2772058" cy="4044770"/>
              </a:xfrm>
              <a:prstGeom prst="rect">
                <a:avLst/>
              </a:prstGeom>
              <a:solidFill>
                <a:srgbClr val="7030A0"/>
              </a:solidFill>
              <a:ln w="25400" cap="flat" cmpd="sng" algn="ctr">
                <a:noFill/>
                <a:prstDash val="solid"/>
                <a:headEnd type="none" w="med" len="med"/>
                <a:tailEnd type="none" w="med" len="med"/>
              </a:ln>
              <a:effectLst/>
            </p:spPr>
            <p:txBody>
              <a:bodyPr vert="horz" wrap="square" lIns="730257" tIns="273848" rIns="89484" bIns="89488" numCol="1" rtlCol="0" anchor="t" anchorCtr="0" compatLnSpc="1">
                <a:prstTxWarp prst="textNoShape">
                  <a:avLst/>
                </a:prstTxWarp>
              </a:bodyPr>
              <a:lstStyle/>
              <a:p>
                <a:pPr algn="ctr" defTabSz="912500">
                  <a:defRPr/>
                </a:pPr>
                <a:r>
                  <a:rPr lang="en-US" sz="2796">
                    <a:gradFill>
                      <a:gsLst>
                        <a:gs pos="14679">
                          <a:srgbClr val="FFFFFF"/>
                        </a:gs>
                        <a:gs pos="38000">
                          <a:srgbClr val="FFFFFF"/>
                        </a:gs>
                      </a:gsLst>
                      <a:lin ang="5400000" scaled="1"/>
                    </a:gradFill>
                    <a:latin typeface="Segoe UI Light"/>
                  </a:rPr>
                  <a:t>  </a:t>
                </a:r>
              </a:p>
            </p:txBody>
          </p:sp>
          <p:sp>
            <p:nvSpPr>
              <p:cNvPr id="65" name="TextBox 64">
                <a:extLst>
                  <a:ext uri="{FF2B5EF4-FFF2-40B4-BE49-F238E27FC236}">
                    <a16:creationId xmlns:a16="http://schemas.microsoft.com/office/drawing/2014/main" id="{980953D7-0229-4CCD-B6C3-8071E99DA20B}"/>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algn="ctr" defTabSz="914126">
                  <a:defRPr/>
                </a:pPr>
                <a:r>
                  <a:rPr lang="en-US" sz="1872">
                    <a:solidFill>
                      <a:srgbClr val="FFFFFF"/>
                    </a:solidFill>
                    <a:latin typeface="Segoe UI Semibold" panose="020B0702040204020203" pitchFamily="34" charset="0"/>
                    <a:cs typeface="Segoe UI Semibold" panose="020B0702040204020203" pitchFamily="34" charset="0"/>
                  </a:rPr>
                  <a:t>.NET CORE</a:t>
                </a:r>
              </a:p>
            </p:txBody>
          </p:sp>
        </p:grpSp>
        <p:grpSp>
          <p:nvGrpSpPr>
            <p:cNvPr id="66" name="Group 65">
              <a:extLst>
                <a:ext uri="{FF2B5EF4-FFF2-40B4-BE49-F238E27FC236}">
                  <a16:creationId xmlns:a16="http://schemas.microsoft.com/office/drawing/2014/main" id="{2022C27F-CEF3-4A8D-A34E-8C8A723AE35F}"/>
                </a:ext>
              </a:extLst>
            </p:cNvPr>
            <p:cNvGrpSpPr/>
            <p:nvPr/>
          </p:nvGrpSpPr>
          <p:grpSpPr>
            <a:xfrm>
              <a:off x="8467093" y="3149190"/>
              <a:ext cx="2822415" cy="2379949"/>
              <a:chOff x="7489548" y="1582078"/>
              <a:chExt cx="2770346" cy="4044770"/>
            </a:xfrm>
          </p:grpSpPr>
          <p:sp>
            <p:nvSpPr>
              <p:cNvPr id="67" name="Rectangle 66">
                <a:extLst>
                  <a:ext uri="{FF2B5EF4-FFF2-40B4-BE49-F238E27FC236}">
                    <a16:creationId xmlns:a16="http://schemas.microsoft.com/office/drawing/2014/main" id="{CD9E8FB3-DEC4-4602-8587-AE0F307BDED9}"/>
                  </a:ext>
                </a:extLst>
              </p:cNvPr>
              <p:cNvSpPr/>
              <p:nvPr/>
            </p:nvSpPr>
            <p:spPr bwMode="auto">
              <a:xfrm>
                <a:off x="7489548" y="1582078"/>
                <a:ext cx="2770346" cy="4044770"/>
              </a:xfrm>
              <a:prstGeom prst="rect">
                <a:avLst/>
              </a:prstGeom>
              <a:solidFill>
                <a:schemeClr val="accent5">
                  <a:lumMod val="75000"/>
                </a:schemeClr>
              </a:solidFill>
              <a:ln w="25400" cap="flat" cmpd="sng" algn="ctr">
                <a:noFill/>
                <a:prstDash val="solid"/>
                <a:headEnd type="none" w="med" len="med"/>
                <a:tailEnd type="none" w="med" len="med"/>
              </a:ln>
              <a:effectLst/>
            </p:spPr>
            <p:txBody>
              <a:bodyPr vert="horz" wrap="square" lIns="730257" tIns="273848" rIns="89484" bIns="89488" numCol="1" rtlCol="0" anchor="t" anchorCtr="0" compatLnSpc="1">
                <a:prstTxWarp prst="textNoShape">
                  <a:avLst/>
                </a:prstTxWarp>
              </a:bodyPr>
              <a:lstStyle/>
              <a:p>
                <a:pPr algn="ctr" defTabSz="912500">
                  <a:defRPr/>
                </a:pPr>
                <a:r>
                  <a:rPr lang="en-US" sz="2796" dirty="0">
                    <a:gradFill>
                      <a:gsLst>
                        <a:gs pos="14679">
                          <a:srgbClr val="FFFFFF"/>
                        </a:gs>
                        <a:gs pos="38000">
                          <a:srgbClr val="FFFFFF"/>
                        </a:gs>
                      </a:gsLst>
                      <a:lin ang="5400000" scaled="1"/>
                    </a:gradFill>
                    <a:latin typeface="Segoe UI Light"/>
                  </a:rPr>
                  <a:t>  </a:t>
                </a:r>
              </a:p>
            </p:txBody>
          </p:sp>
          <p:sp>
            <p:nvSpPr>
              <p:cNvPr id="68" name="TextBox 67">
                <a:extLst>
                  <a:ext uri="{FF2B5EF4-FFF2-40B4-BE49-F238E27FC236}">
                    <a16:creationId xmlns:a16="http://schemas.microsoft.com/office/drawing/2014/main" id="{8E24461B-2297-446C-8BAF-88B4FA81CA4F}"/>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algn="ctr" defTabSz="914126">
                  <a:defRPr/>
                </a:pPr>
                <a:r>
                  <a:rPr lang="en-US" sz="1872" dirty="0">
                    <a:solidFill>
                      <a:srgbClr val="FFFFFF"/>
                    </a:solidFill>
                    <a:latin typeface="Segoe UI Semibold" panose="020B0702040204020203" pitchFamily="34" charset="0"/>
                    <a:cs typeface="Segoe UI Semibold" panose="020B0702040204020203" pitchFamily="34" charset="0"/>
                  </a:rPr>
                  <a:t>XAMARIN / MONO</a:t>
                </a:r>
              </a:p>
            </p:txBody>
          </p:sp>
        </p:grpSp>
        <p:sp>
          <p:nvSpPr>
            <p:cNvPr id="70" name="TextBox 69">
              <a:extLst>
                <a:ext uri="{FF2B5EF4-FFF2-40B4-BE49-F238E27FC236}">
                  <a16:creationId xmlns:a16="http://schemas.microsoft.com/office/drawing/2014/main" id="{54993A9A-15E5-4304-B765-A2B3CA03C9F9}"/>
                </a:ext>
              </a:extLst>
            </p:cNvPr>
            <p:cNvSpPr txBox="1"/>
            <p:nvPr/>
          </p:nvSpPr>
          <p:spPr>
            <a:xfrm>
              <a:off x="2618332" y="4233612"/>
              <a:ext cx="2743200" cy="787097"/>
            </a:xfrm>
            <a:prstGeom prst="rect">
              <a:avLst/>
            </a:prstGeom>
            <a:solidFill>
              <a:srgbClr val="000000">
                <a:alpha val="25000"/>
              </a:srgbClr>
            </a:solidFill>
          </p:spPr>
          <p:txBody>
            <a:bodyPr wrap="square" rtlCol="0" anchor="ctr">
              <a:noAutofit/>
            </a:bodyPr>
            <a:lstStyle/>
            <a:p>
              <a:pPr algn="ctr" defTabSz="914126">
                <a:defRPr/>
              </a:pPr>
              <a:r>
                <a:rPr lang="en-US" sz="1799"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Base class library</a:t>
              </a:r>
            </a:p>
          </p:txBody>
        </p:sp>
        <p:sp>
          <p:nvSpPr>
            <p:cNvPr id="71" name="TextBox 70">
              <a:extLst>
                <a:ext uri="{FF2B5EF4-FFF2-40B4-BE49-F238E27FC236}">
                  <a16:creationId xmlns:a16="http://schemas.microsoft.com/office/drawing/2014/main" id="{10646AEC-2A8A-4A91-9934-746D59E45A6D}"/>
                </a:ext>
              </a:extLst>
            </p:cNvPr>
            <p:cNvSpPr txBox="1"/>
            <p:nvPr/>
          </p:nvSpPr>
          <p:spPr>
            <a:xfrm>
              <a:off x="2609332" y="3470237"/>
              <a:ext cx="2743200" cy="631613"/>
            </a:xfrm>
            <a:prstGeom prst="rect">
              <a:avLst/>
            </a:prstGeom>
            <a:solidFill>
              <a:srgbClr val="000000">
                <a:alpha val="25000"/>
              </a:srgbClr>
            </a:solidFill>
          </p:spPr>
          <p:txBody>
            <a:bodyPr wrap="square" rtlCol="0" anchor="ctr">
              <a:noAutofit/>
            </a:bodyPr>
            <a:lstStyle/>
            <a:p>
              <a:pPr algn="ctr" defTabSz="914126">
                <a:defRPr/>
              </a:pPr>
              <a:r>
                <a:rPr lang="en-US" sz="1799">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Runtime</a:t>
              </a:r>
            </a:p>
          </p:txBody>
        </p:sp>
        <p:sp>
          <p:nvSpPr>
            <p:cNvPr id="72" name="TextBox 71">
              <a:extLst>
                <a:ext uri="{FF2B5EF4-FFF2-40B4-BE49-F238E27FC236}">
                  <a16:creationId xmlns:a16="http://schemas.microsoft.com/office/drawing/2014/main" id="{3ECBB949-60B2-4749-A80A-DD11C867B140}"/>
                </a:ext>
              </a:extLst>
            </p:cNvPr>
            <p:cNvSpPr txBox="1"/>
            <p:nvPr/>
          </p:nvSpPr>
          <p:spPr>
            <a:xfrm>
              <a:off x="5558713" y="3470236"/>
              <a:ext cx="2743200" cy="631614"/>
            </a:xfrm>
            <a:prstGeom prst="rect">
              <a:avLst/>
            </a:prstGeom>
            <a:solidFill>
              <a:srgbClr val="000000">
                <a:alpha val="25000"/>
              </a:srgbClr>
            </a:solidFill>
          </p:spPr>
          <p:txBody>
            <a:bodyPr wrap="square" rtlCol="0" anchor="ctr">
              <a:noAutofit/>
            </a:bodyPr>
            <a:lstStyle/>
            <a:p>
              <a:pPr algn="ctr" defTabSz="914126">
                <a:defRPr/>
              </a:pPr>
              <a:r>
                <a:rPr lang="en-US" sz="1799">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Runtime</a:t>
              </a:r>
            </a:p>
          </p:txBody>
        </p:sp>
        <p:sp>
          <p:nvSpPr>
            <p:cNvPr id="73" name="TextBox 72">
              <a:extLst>
                <a:ext uri="{FF2B5EF4-FFF2-40B4-BE49-F238E27FC236}">
                  <a16:creationId xmlns:a16="http://schemas.microsoft.com/office/drawing/2014/main" id="{AE1C7C92-2990-4D2E-A707-A225349D5A4A}"/>
                </a:ext>
              </a:extLst>
            </p:cNvPr>
            <p:cNvSpPr txBox="1"/>
            <p:nvPr/>
          </p:nvSpPr>
          <p:spPr>
            <a:xfrm>
              <a:off x="8503922" y="3470235"/>
              <a:ext cx="2743200" cy="631615"/>
            </a:xfrm>
            <a:prstGeom prst="rect">
              <a:avLst/>
            </a:prstGeom>
            <a:solidFill>
              <a:srgbClr val="000000">
                <a:alpha val="25000"/>
              </a:srgbClr>
            </a:solidFill>
          </p:spPr>
          <p:txBody>
            <a:bodyPr wrap="square" rtlCol="0" anchor="ctr">
              <a:noAutofit/>
            </a:bodyPr>
            <a:lstStyle/>
            <a:p>
              <a:pPr algn="ctr" defTabSz="914126">
                <a:defRPr/>
              </a:pPr>
              <a:r>
                <a:rPr lang="en-US" sz="1799">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Runtime</a:t>
              </a:r>
            </a:p>
          </p:txBody>
        </p:sp>
        <p:sp>
          <p:nvSpPr>
            <p:cNvPr id="74" name="TextBox 73">
              <a:extLst>
                <a:ext uri="{FF2B5EF4-FFF2-40B4-BE49-F238E27FC236}">
                  <a16:creationId xmlns:a16="http://schemas.microsoft.com/office/drawing/2014/main" id="{B2260E9A-518D-4813-ABE6-D9D704391805}"/>
                </a:ext>
              </a:extLst>
            </p:cNvPr>
            <p:cNvSpPr txBox="1"/>
            <p:nvPr/>
          </p:nvSpPr>
          <p:spPr>
            <a:xfrm>
              <a:off x="5558713" y="4233611"/>
              <a:ext cx="2743200" cy="787097"/>
            </a:xfrm>
            <a:prstGeom prst="rect">
              <a:avLst/>
            </a:prstGeom>
            <a:solidFill>
              <a:srgbClr val="000000">
                <a:alpha val="25000"/>
              </a:srgbClr>
            </a:solidFill>
          </p:spPr>
          <p:txBody>
            <a:bodyPr wrap="square" rtlCol="0" anchor="ctr">
              <a:noAutofit/>
            </a:bodyPr>
            <a:lstStyle/>
            <a:p>
              <a:pPr algn="ctr" defTabSz="914126">
                <a:defRPr/>
              </a:pPr>
              <a:r>
                <a:rPr lang="en-US" sz="1799"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Core library</a:t>
              </a:r>
            </a:p>
          </p:txBody>
        </p:sp>
        <p:sp>
          <p:nvSpPr>
            <p:cNvPr id="75" name="TextBox 74">
              <a:extLst>
                <a:ext uri="{FF2B5EF4-FFF2-40B4-BE49-F238E27FC236}">
                  <a16:creationId xmlns:a16="http://schemas.microsoft.com/office/drawing/2014/main" id="{66CD7490-5F01-46FE-A652-72B269B1CA36}"/>
                </a:ext>
              </a:extLst>
            </p:cNvPr>
            <p:cNvSpPr txBox="1"/>
            <p:nvPr/>
          </p:nvSpPr>
          <p:spPr>
            <a:xfrm>
              <a:off x="8503922" y="4233610"/>
              <a:ext cx="2743200" cy="787097"/>
            </a:xfrm>
            <a:prstGeom prst="rect">
              <a:avLst/>
            </a:prstGeom>
            <a:solidFill>
              <a:srgbClr val="000000">
                <a:alpha val="25000"/>
              </a:srgbClr>
            </a:solidFill>
          </p:spPr>
          <p:txBody>
            <a:bodyPr wrap="square" rtlCol="0" anchor="ctr">
              <a:noAutofit/>
            </a:bodyPr>
            <a:lstStyle/>
            <a:p>
              <a:pPr algn="ctr" defTabSz="914126">
                <a:defRPr/>
              </a:pPr>
              <a:r>
                <a:rPr lang="en-US" sz="1799"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Mono class library</a:t>
              </a:r>
            </a:p>
          </p:txBody>
        </p:sp>
      </p:grpSp>
    </p:spTree>
    <p:extLst>
      <p:ext uri="{BB962C8B-B14F-4D97-AF65-F5344CB8AC3E}">
        <p14:creationId xmlns:p14="http://schemas.microsoft.com/office/powerpoint/2010/main" val="3445919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2" presetClass="entr" presetSubtype="1"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wipe(up)">
                                      <p:cBhvr>
                                        <p:cTn id="10" dur="500"/>
                                        <p:tgtEl>
                                          <p:spTgt spid="42"/>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anim calcmode="lin" valueType="num">
                                      <p:cBhvr>
                                        <p:cTn id="14" dur="500" fill="hold"/>
                                        <p:tgtEl>
                                          <p:spTgt spid="39"/>
                                        </p:tgtEl>
                                        <p:attrNameLst>
                                          <p:attrName>ppt_x</p:attrName>
                                        </p:attrNameLst>
                                      </p:cBhvr>
                                      <p:tavLst>
                                        <p:tav tm="0">
                                          <p:val>
                                            <p:strVal val="#ppt_x"/>
                                          </p:val>
                                        </p:tav>
                                        <p:tav tm="100000">
                                          <p:val>
                                            <p:strVal val="#ppt_x"/>
                                          </p:val>
                                        </p:tav>
                                      </p:tavLst>
                                    </p:anim>
                                    <p:anim calcmode="lin" valueType="num">
                                      <p:cBhvr>
                                        <p:cTn id="15" dur="500" fill="hold"/>
                                        <p:tgtEl>
                                          <p:spTgt spid="39"/>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a:extLst>
              <a:ext uri="{FF2B5EF4-FFF2-40B4-BE49-F238E27FC236}">
                <a16:creationId xmlns:a16="http://schemas.microsoft.com/office/drawing/2014/main" id="{91601B72-465B-44F0-8D16-C069E4D1114C}"/>
              </a:ext>
            </a:extLst>
          </p:cNvPr>
          <p:cNvCxnSpPr>
            <a:cxnSpLocks/>
          </p:cNvCxnSpPr>
          <p:nvPr/>
        </p:nvCxnSpPr>
        <p:spPr>
          <a:xfrm flipV="1">
            <a:off x="488970" y="2168446"/>
            <a:ext cx="11395134" cy="925"/>
          </a:xfrm>
          <a:prstGeom prst="straightConnector1">
            <a:avLst/>
          </a:prstGeom>
          <a:ln w="38100" cap="flat" cmpd="sng" algn="ctr">
            <a:solidFill>
              <a:schemeClr val="bg2">
                <a:lumMod val="90000"/>
                <a:lumOff val="1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9" name="TextBox 38">
            <a:extLst>
              <a:ext uri="{FF2B5EF4-FFF2-40B4-BE49-F238E27FC236}">
                <a16:creationId xmlns:a16="http://schemas.microsoft.com/office/drawing/2014/main" id="{A0318BE7-9FBC-4299-86E5-3ECF68990869}"/>
              </a:ext>
            </a:extLst>
          </p:cNvPr>
          <p:cNvSpPr txBox="1"/>
          <p:nvPr/>
        </p:nvSpPr>
        <p:spPr>
          <a:xfrm>
            <a:off x="452128" y="3048820"/>
            <a:ext cx="2035452" cy="809393"/>
          </a:xfrm>
          <a:prstGeom prst="rect">
            <a:avLst/>
          </a:prstGeom>
          <a:noFill/>
        </p:spPr>
        <p:txBody>
          <a:bodyPr wrap="square" lIns="179114" tIns="143294" rIns="89583" bIns="143294" rtlCol="0" anchor="t">
            <a:spAutoFit/>
          </a:bodyPr>
          <a:lstStyle/>
          <a:p>
            <a:pPr algn="ctr" defTabSz="895332">
              <a:lnSpc>
                <a:spcPct val="90000"/>
              </a:lnSpc>
              <a:spcAft>
                <a:spcPts val="588"/>
              </a:spcAft>
              <a:defRPr/>
            </a:pPr>
            <a:r>
              <a:rPr lang="en-US" sz="1600" b="1">
                <a:solidFill>
                  <a:srgbClr val="D2D2D2"/>
                </a:solidFill>
                <a:latin typeface="Segoe UI" panose="020B0502040204020203" pitchFamily="34" charset="0"/>
                <a:cs typeface="Segoe UI" panose="020B0502040204020203" pitchFamily="34" charset="0"/>
              </a:rPr>
              <a:t>2014</a:t>
            </a:r>
          </a:p>
          <a:p>
            <a:pPr algn="ctr" defTabSz="895332">
              <a:lnSpc>
                <a:spcPct val="90000"/>
              </a:lnSpc>
              <a:spcAft>
                <a:spcPts val="588"/>
              </a:spcAft>
              <a:defRPr/>
            </a:pPr>
            <a:endParaRPr lang="en-US" sz="1600" b="1">
              <a:solidFill>
                <a:srgbClr val="D2D2D2"/>
              </a:solidFill>
              <a:latin typeface="Segoe UI" panose="020B0502040204020203" pitchFamily="34" charset="0"/>
              <a:cs typeface="Segoe UI" panose="020B0502040204020203" pitchFamily="34" charset="0"/>
            </a:endParaRPr>
          </a:p>
        </p:txBody>
      </p:sp>
      <p:cxnSp>
        <p:nvCxnSpPr>
          <p:cNvPr id="42" name="Straight Connector 41">
            <a:extLst>
              <a:ext uri="{FF2B5EF4-FFF2-40B4-BE49-F238E27FC236}">
                <a16:creationId xmlns:a16="http://schemas.microsoft.com/office/drawing/2014/main" id="{B9FE36BB-B495-4A6E-BB39-E671D744B0C4}"/>
              </a:ext>
            </a:extLst>
          </p:cNvPr>
          <p:cNvCxnSpPr>
            <a:cxnSpLocks/>
            <a:stCxn id="14" idx="4"/>
            <a:endCxn id="39" idx="0"/>
          </p:cNvCxnSpPr>
          <p:nvPr/>
        </p:nvCxnSpPr>
        <p:spPr>
          <a:xfrm flipH="1">
            <a:off x="1469854" y="2672714"/>
            <a:ext cx="1" cy="37610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D30A3C5E-22F5-47E3-A327-2E7E88CF3D8A}"/>
              </a:ext>
            </a:extLst>
          </p:cNvPr>
          <p:cNvSpPr>
            <a:spLocks noGrp="1"/>
          </p:cNvSpPr>
          <p:nvPr>
            <p:ph type="title"/>
          </p:nvPr>
        </p:nvSpPr>
        <p:spPr/>
        <p:txBody>
          <a:bodyPr/>
          <a:lstStyle/>
          <a:p>
            <a:r>
              <a:rPr lang="en-US" sz="4200" dirty="0"/>
              <a:t>The .NET Roadmap</a:t>
            </a:r>
          </a:p>
        </p:txBody>
      </p:sp>
      <p:cxnSp>
        <p:nvCxnSpPr>
          <p:cNvPr id="47" name="Straight Connector 46">
            <a:extLst>
              <a:ext uri="{FF2B5EF4-FFF2-40B4-BE49-F238E27FC236}">
                <a16:creationId xmlns:a16="http://schemas.microsoft.com/office/drawing/2014/main" id="{837CB6B4-4B3C-477A-ADFF-F66A86C8FCCC}"/>
              </a:ext>
            </a:extLst>
          </p:cNvPr>
          <p:cNvCxnSpPr>
            <a:cxnSpLocks/>
          </p:cNvCxnSpPr>
          <p:nvPr/>
        </p:nvCxnSpPr>
        <p:spPr>
          <a:xfrm>
            <a:off x="6137945" y="2661388"/>
            <a:ext cx="1" cy="4240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4266E9F0-5F4E-41FF-A6A9-2D89261C9176}"/>
              </a:ext>
            </a:extLst>
          </p:cNvPr>
          <p:cNvSpPr txBox="1"/>
          <p:nvPr/>
        </p:nvSpPr>
        <p:spPr>
          <a:xfrm>
            <a:off x="5361917" y="3025234"/>
            <a:ext cx="1552053" cy="510928"/>
          </a:xfrm>
          <a:prstGeom prst="rect">
            <a:avLst/>
          </a:prstGeom>
          <a:noFill/>
        </p:spPr>
        <p:txBody>
          <a:bodyPr wrap="square" lIns="179114" tIns="143294" rIns="89583" bIns="143294" rtlCol="0" anchor="t">
            <a:spAutoFit/>
          </a:bodyPr>
          <a:lstStyle/>
          <a:p>
            <a:pPr algn="ctr" defTabSz="895332">
              <a:lnSpc>
                <a:spcPct val="90000"/>
              </a:lnSpc>
              <a:spcAft>
                <a:spcPts val="588"/>
              </a:spcAft>
              <a:defRPr/>
            </a:pPr>
            <a:r>
              <a:rPr lang="en-US" sz="1600" b="1" dirty="0">
                <a:latin typeface="Segoe UI" panose="020B0502040204020203" pitchFamily="34" charset="0"/>
                <a:cs typeface="Segoe UI" panose="020B0502040204020203" pitchFamily="34" charset="0"/>
              </a:rPr>
              <a:t>2016</a:t>
            </a:r>
          </a:p>
        </p:txBody>
      </p:sp>
      <p:grpSp>
        <p:nvGrpSpPr>
          <p:cNvPr id="18" name="Group 17">
            <a:extLst>
              <a:ext uri="{FF2B5EF4-FFF2-40B4-BE49-F238E27FC236}">
                <a16:creationId xmlns:a16="http://schemas.microsoft.com/office/drawing/2014/main" id="{146C0619-9464-42C8-9805-20124A6E3148}"/>
              </a:ext>
            </a:extLst>
          </p:cNvPr>
          <p:cNvGrpSpPr/>
          <p:nvPr/>
        </p:nvGrpSpPr>
        <p:grpSpPr>
          <a:xfrm>
            <a:off x="821631" y="1561887"/>
            <a:ext cx="1296445" cy="1110828"/>
            <a:chOff x="821844" y="1472100"/>
            <a:chExt cx="1296783" cy="1111117"/>
          </a:xfrm>
        </p:grpSpPr>
        <p:sp>
          <p:nvSpPr>
            <p:cNvPr id="14" name="Oval 13">
              <a:extLst>
                <a:ext uri="{FF2B5EF4-FFF2-40B4-BE49-F238E27FC236}">
                  <a16:creationId xmlns:a16="http://schemas.microsoft.com/office/drawing/2014/main" id="{1D84704B-6951-41A7-A82E-20E8AE73B860}"/>
                </a:ext>
              </a:extLst>
            </p:cNvPr>
            <p:cNvSpPr/>
            <p:nvPr/>
          </p:nvSpPr>
          <p:spPr>
            <a:xfrm>
              <a:off x="888210" y="1472100"/>
              <a:ext cx="1164053" cy="1111117"/>
            </a:xfrm>
            <a:prstGeom prst="ellipse">
              <a:avLst/>
            </a:prstGeom>
            <a:solidFill>
              <a:schemeClr val="bg2">
                <a:lumMod val="75000"/>
                <a:lumOff val="25000"/>
              </a:schemeClr>
            </a:solidFill>
          </p:spPr>
          <p:style>
            <a:lnRef idx="3">
              <a:schemeClr val="lt1"/>
            </a:lnRef>
            <a:fillRef idx="1">
              <a:schemeClr val="accent2"/>
            </a:fillRef>
            <a:effectRef idx="1">
              <a:schemeClr val="accent2"/>
            </a:effectRef>
            <a:fontRef idx="minor">
              <a:schemeClr val="lt1"/>
            </a:fontRef>
          </p:style>
          <p:txBody>
            <a:bodyPr/>
            <a:lstStyle/>
            <a:p>
              <a:pPr defTabSz="914126">
                <a:defRPr/>
              </a:pPr>
              <a:endParaRPr lang="en-US" sz="1799">
                <a:solidFill>
                  <a:srgbClr val="FFFFFF"/>
                </a:solidFill>
                <a:latin typeface="Segoe UI"/>
              </a:endParaRPr>
            </a:p>
          </p:txBody>
        </p:sp>
        <p:sp>
          <p:nvSpPr>
            <p:cNvPr id="50" name="TextBox 49">
              <a:extLst>
                <a:ext uri="{FF2B5EF4-FFF2-40B4-BE49-F238E27FC236}">
                  <a16:creationId xmlns:a16="http://schemas.microsoft.com/office/drawing/2014/main" id="{7BE819B0-5056-40DA-A5F5-E62E8990FB7B}"/>
                </a:ext>
              </a:extLst>
            </p:cNvPr>
            <p:cNvSpPr txBox="1"/>
            <p:nvPr/>
          </p:nvSpPr>
          <p:spPr>
            <a:xfrm>
              <a:off x="821844" y="1633351"/>
              <a:ext cx="1296783" cy="871008"/>
            </a:xfrm>
            <a:prstGeom prst="rect">
              <a:avLst/>
            </a:prstGeom>
            <a:noFill/>
          </p:spPr>
          <p:txBody>
            <a:bodyPr wrap="square" lIns="182832" tIns="146266" rIns="182832" bIns="146266" rtlCol="0" anchor="ctr">
              <a:spAutoFit/>
            </a:bodyPr>
            <a:lstStyle/>
            <a:p>
              <a:pPr algn="ctr" defTabSz="914126">
                <a:lnSpc>
                  <a:spcPct val="90000"/>
                </a:lnSpc>
                <a:spcAft>
                  <a:spcPts val="600"/>
                </a:spcAft>
                <a:defRPr/>
              </a:pPr>
              <a:r>
                <a:rPr lang="en-US" sz="1799">
                  <a:solidFill>
                    <a:srgbClr val="FFFFFF"/>
                  </a:solidFill>
                  <a:latin typeface="Segoe UI"/>
                </a:rPr>
                <a:t>Many</a:t>
              </a:r>
            </a:p>
            <a:p>
              <a:pPr algn="ctr" defTabSz="914126">
                <a:lnSpc>
                  <a:spcPct val="90000"/>
                </a:lnSpc>
                <a:spcAft>
                  <a:spcPts val="600"/>
                </a:spcAft>
                <a:defRPr/>
              </a:pPr>
              <a:r>
                <a:rPr lang="en-US" sz="1799">
                  <a:solidFill>
                    <a:srgbClr val="FFFFFF"/>
                  </a:solidFill>
                  <a:latin typeface="Segoe UI"/>
                </a:rPr>
                <a:t>.NETs</a:t>
              </a:r>
            </a:p>
          </p:txBody>
        </p:sp>
      </p:grpSp>
      <p:grpSp>
        <p:nvGrpSpPr>
          <p:cNvPr id="51" name="Group 50">
            <a:extLst>
              <a:ext uri="{FF2B5EF4-FFF2-40B4-BE49-F238E27FC236}">
                <a16:creationId xmlns:a16="http://schemas.microsoft.com/office/drawing/2014/main" id="{F3A7D9B5-7BBA-4719-A341-BA41E795BC8C}"/>
              </a:ext>
            </a:extLst>
          </p:cNvPr>
          <p:cNvGrpSpPr/>
          <p:nvPr/>
        </p:nvGrpSpPr>
        <p:grpSpPr>
          <a:xfrm>
            <a:off x="5489722" y="1510896"/>
            <a:ext cx="1296445" cy="1110828"/>
            <a:chOff x="821844" y="1472100"/>
            <a:chExt cx="1296783" cy="1111117"/>
          </a:xfrm>
        </p:grpSpPr>
        <p:sp>
          <p:nvSpPr>
            <p:cNvPr id="53" name="Oval 52">
              <a:extLst>
                <a:ext uri="{FF2B5EF4-FFF2-40B4-BE49-F238E27FC236}">
                  <a16:creationId xmlns:a16="http://schemas.microsoft.com/office/drawing/2014/main" id="{2862011F-ACDE-4447-A420-B0A2C9A9FFA7}"/>
                </a:ext>
              </a:extLst>
            </p:cNvPr>
            <p:cNvSpPr/>
            <p:nvPr/>
          </p:nvSpPr>
          <p:spPr>
            <a:xfrm>
              <a:off x="888210" y="1472100"/>
              <a:ext cx="1164053" cy="1111117"/>
            </a:xfrm>
            <a:prstGeom prst="ellipse">
              <a:avLst/>
            </a:prstGeom>
            <a:solidFill>
              <a:schemeClr val="bg2">
                <a:lumMod val="75000"/>
                <a:lumOff val="25000"/>
              </a:schemeClr>
            </a:solidFill>
          </p:spPr>
          <p:style>
            <a:lnRef idx="3">
              <a:schemeClr val="lt1"/>
            </a:lnRef>
            <a:fillRef idx="1">
              <a:schemeClr val="accent2"/>
            </a:fillRef>
            <a:effectRef idx="1">
              <a:schemeClr val="accent2"/>
            </a:effectRef>
            <a:fontRef idx="minor">
              <a:schemeClr val="lt1"/>
            </a:fontRef>
          </p:style>
          <p:txBody>
            <a:bodyPr/>
            <a:lstStyle/>
            <a:p>
              <a:pPr defTabSz="914126">
                <a:defRPr/>
              </a:pPr>
              <a:endParaRPr lang="en-US" sz="1799">
                <a:solidFill>
                  <a:srgbClr val="FFFFFF"/>
                </a:solidFill>
                <a:latin typeface="Segoe UI"/>
              </a:endParaRPr>
            </a:p>
          </p:txBody>
        </p:sp>
        <p:sp>
          <p:nvSpPr>
            <p:cNvPr id="55" name="TextBox 54">
              <a:extLst>
                <a:ext uri="{FF2B5EF4-FFF2-40B4-BE49-F238E27FC236}">
                  <a16:creationId xmlns:a16="http://schemas.microsoft.com/office/drawing/2014/main" id="{F231AB16-9967-4CD9-B13E-72EE56817E28}"/>
                </a:ext>
              </a:extLst>
            </p:cNvPr>
            <p:cNvSpPr txBox="1"/>
            <p:nvPr/>
          </p:nvSpPr>
          <p:spPr>
            <a:xfrm>
              <a:off x="821844" y="1633352"/>
              <a:ext cx="1296783" cy="871008"/>
            </a:xfrm>
            <a:prstGeom prst="rect">
              <a:avLst/>
            </a:prstGeom>
            <a:noFill/>
          </p:spPr>
          <p:txBody>
            <a:bodyPr wrap="square" lIns="182832" tIns="146266" rIns="182832" bIns="146266" rtlCol="0" anchor="ctr">
              <a:spAutoFit/>
            </a:bodyPr>
            <a:lstStyle/>
            <a:p>
              <a:pPr algn="ctr" defTabSz="914126">
                <a:lnSpc>
                  <a:spcPct val="90000"/>
                </a:lnSpc>
                <a:spcAft>
                  <a:spcPts val="600"/>
                </a:spcAft>
                <a:defRPr/>
              </a:pPr>
              <a:r>
                <a:rPr lang="en-US" sz="1799" dirty="0">
                  <a:solidFill>
                    <a:srgbClr val="FFFFFF"/>
                  </a:solidFill>
                  <a:latin typeface="Segoe UI"/>
                </a:rPr>
                <a:t>.NET</a:t>
              </a:r>
            </a:p>
            <a:p>
              <a:pPr algn="ctr" defTabSz="914126">
                <a:lnSpc>
                  <a:spcPct val="90000"/>
                </a:lnSpc>
                <a:spcAft>
                  <a:spcPts val="600"/>
                </a:spcAft>
                <a:defRPr/>
              </a:pPr>
              <a:r>
                <a:rPr lang="en-US" sz="1799" dirty="0">
                  <a:solidFill>
                    <a:srgbClr val="FFFFFF"/>
                  </a:solidFill>
                  <a:latin typeface="Segoe UI"/>
                </a:rPr>
                <a:t>standard</a:t>
              </a:r>
            </a:p>
          </p:txBody>
        </p:sp>
      </p:grpSp>
      <p:grpSp>
        <p:nvGrpSpPr>
          <p:cNvPr id="37" name="Group 36">
            <a:extLst>
              <a:ext uri="{FF2B5EF4-FFF2-40B4-BE49-F238E27FC236}">
                <a16:creationId xmlns:a16="http://schemas.microsoft.com/office/drawing/2014/main" id="{0898CC65-6941-41E7-A00E-80B75803CDD4}"/>
              </a:ext>
            </a:extLst>
          </p:cNvPr>
          <p:cNvGrpSpPr/>
          <p:nvPr/>
        </p:nvGrpSpPr>
        <p:grpSpPr>
          <a:xfrm>
            <a:off x="1828477" y="3784044"/>
            <a:ext cx="8716120" cy="2380536"/>
            <a:chOff x="2571118" y="3147983"/>
            <a:chExt cx="8718390" cy="2381156"/>
          </a:xfrm>
        </p:grpSpPr>
        <p:grpSp>
          <p:nvGrpSpPr>
            <p:cNvPr id="40" name="Group 39">
              <a:extLst>
                <a:ext uri="{FF2B5EF4-FFF2-40B4-BE49-F238E27FC236}">
                  <a16:creationId xmlns:a16="http://schemas.microsoft.com/office/drawing/2014/main" id="{768D8803-EDD6-430E-9F92-3231693976E1}"/>
                </a:ext>
              </a:extLst>
            </p:cNvPr>
            <p:cNvGrpSpPr/>
            <p:nvPr/>
          </p:nvGrpSpPr>
          <p:grpSpPr>
            <a:xfrm>
              <a:off x="2571118" y="3147983"/>
              <a:ext cx="2827243" cy="2379949"/>
              <a:chOff x="1719261" y="1582079"/>
              <a:chExt cx="2772058" cy="4044770"/>
            </a:xfrm>
          </p:grpSpPr>
          <p:sp>
            <p:nvSpPr>
              <p:cNvPr id="63" name="Rectangle 62">
                <a:extLst>
                  <a:ext uri="{FF2B5EF4-FFF2-40B4-BE49-F238E27FC236}">
                    <a16:creationId xmlns:a16="http://schemas.microsoft.com/office/drawing/2014/main" id="{677C0BB0-64B9-480C-B629-A540CA3ECFFD}"/>
                  </a:ext>
                </a:extLst>
              </p:cNvPr>
              <p:cNvSpPr/>
              <p:nvPr/>
            </p:nvSpPr>
            <p:spPr bwMode="auto">
              <a:xfrm>
                <a:off x="1719261" y="1582079"/>
                <a:ext cx="2772058" cy="4044770"/>
              </a:xfrm>
              <a:prstGeom prst="rect">
                <a:avLst/>
              </a:prstGeom>
              <a:solidFill>
                <a:schemeClr val="accent1"/>
              </a:solidFill>
              <a:ln w="25400" cap="flat" cmpd="sng" algn="ctr">
                <a:noFill/>
                <a:prstDash val="solid"/>
                <a:headEnd type="none" w="med" len="med"/>
                <a:tailEnd type="none" w="med" len="med"/>
              </a:ln>
              <a:effectLst/>
            </p:spPr>
            <p:txBody>
              <a:bodyPr vert="horz" wrap="square" lIns="730257" tIns="273848" rIns="89484" bIns="89488" numCol="1" rtlCol="0" anchor="t" anchorCtr="0" compatLnSpc="1">
                <a:prstTxWarp prst="textNoShape">
                  <a:avLst/>
                </a:prstTxWarp>
              </a:bodyPr>
              <a:lstStyle/>
              <a:p>
                <a:pPr defTabSz="912500">
                  <a:defRPr/>
                </a:pPr>
                <a:r>
                  <a:rPr lang="en-US" sz="2796">
                    <a:gradFill>
                      <a:gsLst>
                        <a:gs pos="14679">
                          <a:srgbClr val="FFFFFF"/>
                        </a:gs>
                        <a:gs pos="38000">
                          <a:srgbClr val="FFFFFF"/>
                        </a:gs>
                      </a:gsLst>
                      <a:lin ang="5400000" scaled="1"/>
                    </a:gradFill>
                    <a:latin typeface="Segoe UI Light"/>
                  </a:rPr>
                  <a:t>  </a:t>
                </a:r>
              </a:p>
            </p:txBody>
          </p:sp>
          <p:sp>
            <p:nvSpPr>
              <p:cNvPr id="64" name="TextBox 63">
                <a:extLst>
                  <a:ext uri="{FF2B5EF4-FFF2-40B4-BE49-F238E27FC236}">
                    <a16:creationId xmlns:a16="http://schemas.microsoft.com/office/drawing/2014/main" id="{1709CF56-EC6C-4934-85B3-F7BC4F56C941}"/>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algn="ctr" defTabSz="914126">
                  <a:defRPr/>
                </a:pPr>
                <a:r>
                  <a:rPr lang="en-US" sz="1872" dirty="0">
                    <a:solidFill>
                      <a:srgbClr val="FFFFFF"/>
                    </a:solidFill>
                    <a:latin typeface="Segoe UI Semibold" panose="020B0702040204020203" pitchFamily="34" charset="0"/>
                    <a:cs typeface="Segoe UI Semibold" panose="020B0702040204020203" pitchFamily="34" charset="0"/>
                  </a:rPr>
                  <a:t>.NET FRAMEWORK</a:t>
                </a:r>
              </a:p>
            </p:txBody>
          </p:sp>
        </p:grpSp>
        <p:grpSp>
          <p:nvGrpSpPr>
            <p:cNvPr id="41" name="Group 40">
              <a:extLst>
                <a:ext uri="{FF2B5EF4-FFF2-40B4-BE49-F238E27FC236}">
                  <a16:creationId xmlns:a16="http://schemas.microsoft.com/office/drawing/2014/main" id="{422FCBBB-C556-4EEB-92FB-780E8B1D3E3D}"/>
                </a:ext>
              </a:extLst>
            </p:cNvPr>
            <p:cNvGrpSpPr/>
            <p:nvPr/>
          </p:nvGrpSpPr>
          <p:grpSpPr>
            <a:xfrm>
              <a:off x="5524298" y="3147983"/>
              <a:ext cx="2817909" cy="2379949"/>
              <a:chOff x="4604404" y="1582078"/>
              <a:chExt cx="2772059" cy="4044770"/>
            </a:xfrm>
          </p:grpSpPr>
          <p:sp>
            <p:nvSpPr>
              <p:cNvPr id="61" name="Rectangle 60">
                <a:extLst>
                  <a:ext uri="{FF2B5EF4-FFF2-40B4-BE49-F238E27FC236}">
                    <a16:creationId xmlns:a16="http://schemas.microsoft.com/office/drawing/2014/main" id="{A5D5E872-5AF6-4BF2-BB7E-066702D07BDA}"/>
                  </a:ext>
                </a:extLst>
              </p:cNvPr>
              <p:cNvSpPr/>
              <p:nvPr/>
            </p:nvSpPr>
            <p:spPr bwMode="auto">
              <a:xfrm>
                <a:off x="4604404" y="1582078"/>
                <a:ext cx="2772058" cy="4044770"/>
              </a:xfrm>
              <a:prstGeom prst="rect">
                <a:avLst/>
              </a:prstGeom>
              <a:solidFill>
                <a:srgbClr val="7030A0"/>
              </a:solidFill>
              <a:ln w="25400" cap="flat" cmpd="sng" algn="ctr">
                <a:noFill/>
                <a:prstDash val="solid"/>
                <a:headEnd type="none" w="med" len="med"/>
                <a:tailEnd type="none" w="med" len="med"/>
              </a:ln>
              <a:effectLst/>
            </p:spPr>
            <p:txBody>
              <a:bodyPr vert="horz" wrap="square" lIns="730257" tIns="273848" rIns="89484" bIns="89488" numCol="1" rtlCol="0" anchor="t" anchorCtr="0" compatLnSpc="1">
                <a:prstTxWarp prst="textNoShape">
                  <a:avLst/>
                </a:prstTxWarp>
              </a:bodyPr>
              <a:lstStyle/>
              <a:p>
                <a:pPr defTabSz="912500">
                  <a:defRPr/>
                </a:pPr>
                <a:r>
                  <a:rPr lang="en-US" sz="2796">
                    <a:gradFill>
                      <a:gsLst>
                        <a:gs pos="14679">
                          <a:srgbClr val="FFFFFF"/>
                        </a:gs>
                        <a:gs pos="38000">
                          <a:srgbClr val="FFFFFF"/>
                        </a:gs>
                      </a:gsLst>
                      <a:lin ang="5400000" scaled="1"/>
                    </a:gradFill>
                    <a:latin typeface="Segoe UI Light"/>
                  </a:rPr>
                  <a:t>  </a:t>
                </a:r>
              </a:p>
            </p:txBody>
          </p:sp>
          <p:sp>
            <p:nvSpPr>
              <p:cNvPr id="62" name="TextBox 61">
                <a:extLst>
                  <a:ext uri="{FF2B5EF4-FFF2-40B4-BE49-F238E27FC236}">
                    <a16:creationId xmlns:a16="http://schemas.microsoft.com/office/drawing/2014/main" id="{033622A8-3075-46CC-A84C-30A40C071475}"/>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algn="ctr" defTabSz="914126">
                  <a:defRPr/>
                </a:pPr>
                <a:r>
                  <a:rPr lang="en-US" sz="1872">
                    <a:solidFill>
                      <a:srgbClr val="FFFFFF"/>
                    </a:solidFill>
                    <a:latin typeface="Segoe UI Semibold" panose="020B0702040204020203" pitchFamily="34" charset="0"/>
                    <a:cs typeface="Segoe UI Semibold" panose="020B0702040204020203" pitchFamily="34" charset="0"/>
                  </a:rPr>
                  <a:t>.NET CORE</a:t>
                </a:r>
              </a:p>
            </p:txBody>
          </p:sp>
        </p:grpSp>
        <p:grpSp>
          <p:nvGrpSpPr>
            <p:cNvPr id="43" name="Group 42">
              <a:extLst>
                <a:ext uri="{FF2B5EF4-FFF2-40B4-BE49-F238E27FC236}">
                  <a16:creationId xmlns:a16="http://schemas.microsoft.com/office/drawing/2014/main" id="{E0FE4022-CCC9-4016-ADA6-7EEB9BDFFAD8}"/>
                </a:ext>
              </a:extLst>
            </p:cNvPr>
            <p:cNvGrpSpPr/>
            <p:nvPr/>
          </p:nvGrpSpPr>
          <p:grpSpPr>
            <a:xfrm>
              <a:off x="8467093" y="3149190"/>
              <a:ext cx="2822415" cy="2379949"/>
              <a:chOff x="7489548" y="1582078"/>
              <a:chExt cx="2770346" cy="4044770"/>
            </a:xfrm>
          </p:grpSpPr>
          <p:sp>
            <p:nvSpPr>
              <p:cNvPr id="58" name="Rectangle 57">
                <a:extLst>
                  <a:ext uri="{FF2B5EF4-FFF2-40B4-BE49-F238E27FC236}">
                    <a16:creationId xmlns:a16="http://schemas.microsoft.com/office/drawing/2014/main" id="{A7E9A7BA-4C04-4767-9481-A11DEAE41448}"/>
                  </a:ext>
                </a:extLst>
              </p:cNvPr>
              <p:cNvSpPr/>
              <p:nvPr/>
            </p:nvSpPr>
            <p:spPr bwMode="auto">
              <a:xfrm>
                <a:off x="7489548" y="1582078"/>
                <a:ext cx="2770346" cy="4044770"/>
              </a:xfrm>
              <a:prstGeom prst="rect">
                <a:avLst/>
              </a:prstGeom>
              <a:solidFill>
                <a:schemeClr val="accent6">
                  <a:lumMod val="75000"/>
                </a:schemeClr>
              </a:solidFill>
              <a:ln w="25400" cap="flat" cmpd="sng" algn="ctr">
                <a:noFill/>
                <a:prstDash val="solid"/>
                <a:headEnd type="none" w="med" len="med"/>
                <a:tailEnd type="none" w="med" len="med"/>
              </a:ln>
              <a:effectLst/>
            </p:spPr>
            <p:txBody>
              <a:bodyPr vert="horz" wrap="square" lIns="730257" tIns="273848" rIns="89484" bIns="89488" numCol="1" rtlCol="0" anchor="t" anchorCtr="0" compatLnSpc="1">
                <a:prstTxWarp prst="textNoShape">
                  <a:avLst/>
                </a:prstTxWarp>
              </a:bodyPr>
              <a:lstStyle/>
              <a:p>
                <a:pPr defTabSz="912500">
                  <a:defRPr/>
                </a:pPr>
                <a:r>
                  <a:rPr lang="en-US" sz="2796">
                    <a:gradFill>
                      <a:gsLst>
                        <a:gs pos="14679">
                          <a:srgbClr val="FFFFFF"/>
                        </a:gs>
                        <a:gs pos="38000">
                          <a:srgbClr val="FFFFFF"/>
                        </a:gs>
                      </a:gsLst>
                      <a:lin ang="5400000" scaled="1"/>
                    </a:gradFill>
                    <a:latin typeface="Segoe UI Light"/>
                  </a:rPr>
                  <a:t>  </a:t>
                </a:r>
              </a:p>
            </p:txBody>
          </p:sp>
          <p:sp>
            <p:nvSpPr>
              <p:cNvPr id="60" name="TextBox 59">
                <a:extLst>
                  <a:ext uri="{FF2B5EF4-FFF2-40B4-BE49-F238E27FC236}">
                    <a16:creationId xmlns:a16="http://schemas.microsoft.com/office/drawing/2014/main" id="{296B130A-E60D-4AF2-BF16-6818F2658306}"/>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algn="ctr" defTabSz="914126">
                  <a:defRPr/>
                </a:pPr>
                <a:r>
                  <a:rPr lang="en-US" sz="1872" dirty="0">
                    <a:solidFill>
                      <a:srgbClr val="FFFFFF"/>
                    </a:solidFill>
                    <a:latin typeface="Segoe UI Semibold" panose="020B0702040204020203" pitchFamily="34" charset="0"/>
                    <a:cs typeface="Segoe UI Semibold" panose="020B0702040204020203" pitchFamily="34" charset="0"/>
                  </a:rPr>
                  <a:t>XAMARIN / MONO</a:t>
                </a:r>
              </a:p>
            </p:txBody>
          </p:sp>
        </p:grpSp>
        <p:sp>
          <p:nvSpPr>
            <p:cNvPr id="44" name="TextBox 43">
              <a:extLst>
                <a:ext uri="{FF2B5EF4-FFF2-40B4-BE49-F238E27FC236}">
                  <a16:creationId xmlns:a16="http://schemas.microsoft.com/office/drawing/2014/main" id="{3D7F2940-4D8C-4B76-A4B4-032A102B0959}"/>
                </a:ext>
              </a:extLst>
            </p:cNvPr>
            <p:cNvSpPr txBox="1"/>
            <p:nvPr/>
          </p:nvSpPr>
          <p:spPr>
            <a:xfrm>
              <a:off x="2618332" y="4233612"/>
              <a:ext cx="2743200" cy="787097"/>
            </a:xfrm>
            <a:prstGeom prst="rect">
              <a:avLst/>
            </a:prstGeom>
            <a:solidFill>
              <a:srgbClr val="000000">
                <a:alpha val="25000"/>
              </a:srgbClr>
            </a:solidFill>
          </p:spPr>
          <p:txBody>
            <a:bodyPr wrap="square" rtlCol="0" anchor="ctr">
              <a:noAutofit/>
            </a:bodyPr>
            <a:lstStyle/>
            <a:p>
              <a:pPr algn="ctr" defTabSz="914126">
                <a:defRPr/>
              </a:pPr>
              <a:r>
                <a:rPr lang="en-US" sz="1799"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Base class library</a:t>
              </a:r>
            </a:p>
          </p:txBody>
        </p:sp>
        <p:sp>
          <p:nvSpPr>
            <p:cNvPr id="45" name="TextBox 44">
              <a:extLst>
                <a:ext uri="{FF2B5EF4-FFF2-40B4-BE49-F238E27FC236}">
                  <a16:creationId xmlns:a16="http://schemas.microsoft.com/office/drawing/2014/main" id="{182FAB78-BC3F-4FAA-A4A3-B4A2446B56F6}"/>
                </a:ext>
              </a:extLst>
            </p:cNvPr>
            <p:cNvSpPr txBox="1"/>
            <p:nvPr/>
          </p:nvSpPr>
          <p:spPr>
            <a:xfrm>
              <a:off x="2609332" y="3470237"/>
              <a:ext cx="2743200" cy="631613"/>
            </a:xfrm>
            <a:prstGeom prst="rect">
              <a:avLst/>
            </a:prstGeom>
            <a:solidFill>
              <a:srgbClr val="000000">
                <a:alpha val="25000"/>
              </a:srgbClr>
            </a:solidFill>
          </p:spPr>
          <p:txBody>
            <a:bodyPr wrap="square" rtlCol="0" anchor="ctr">
              <a:noAutofit/>
            </a:bodyPr>
            <a:lstStyle/>
            <a:p>
              <a:pPr algn="ctr" defTabSz="914126">
                <a:defRPr/>
              </a:pPr>
              <a:r>
                <a:rPr lang="en-US" sz="1799">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Runtime</a:t>
              </a:r>
            </a:p>
          </p:txBody>
        </p:sp>
        <p:sp>
          <p:nvSpPr>
            <p:cNvPr id="46" name="TextBox 45">
              <a:extLst>
                <a:ext uri="{FF2B5EF4-FFF2-40B4-BE49-F238E27FC236}">
                  <a16:creationId xmlns:a16="http://schemas.microsoft.com/office/drawing/2014/main" id="{DBE19623-541C-4C31-8C58-7A1D1002220D}"/>
                </a:ext>
              </a:extLst>
            </p:cNvPr>
            <p:cNvSpPr txBox="1"/>
            <p:nvPr/>
          </p:nvSpPr>
          <p:spPr>
            <a:xfrm>
              <a:off x="5558713" y="3470236"/>
              <a:ext cx="2743200" cy="631614"/>
            </a:xfrm>
            <a:prstGeom prst="rect">
              <a:avLst/>
            </a:prstGeom>
            <a:solidFill>
              <a:srgbClr val="000000">
                <a:alpha val="25000"/>
              </a:srgbClr>
            </a:solidFill>
          </p:spPr>
          <p:txBody>
            <a:bodyPr wrap="square" rtlCol="0" anchor="ctr">
              <a:noAutofit/>
            </a:bodyPr>
            <a:lstStyle/>
            <a:p>
              <a:pPr algn="ctr" defTabSz="914126">
                <a:defRPr/>
              </a:pPr>
              <a:r>
                <a:rPr lang="en-US" sz="1799">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Runtime</a:t>
              </a:r>
            </a:p>
          </p:txBody>
        </p:sp>
        <p:sp>
          <p:nvSpPr>
            <p:cNvPr id="48" name="TextBox 47">
              <a:extLst>
                <a:ext uri="{FF2B5EF4-FFF2-40B4-BE49-F238E27FC236}">
                  <a16:creationId xmlns:a16="http://schemas.microsoft.com/office/drawing/2014/main" id="{362D020C-A658-43B1-8210-4666FF0476D6}"/>
                </a:ext>
              </a:extLst>
            </p:cNvPr>
            <p:cNvSpPr txBox="1"/>
            <p:nvPr/>
          </p:nvSpPr>
          <p:spPr>
            <a:xfrm>
              <a:off x="8503922" y="3470235"/>
              <a:ext cx="2743200" cy="631615"/>
            </a:xfrm>
            <a:prstGeom prst="rect">
              <a:avLst/>
            </a:prstGeom>
            <a:solidFill>
              <a:srgbClr val="000000">
                <a:alpha val="25000"/>
              </a:srgbClr>
            </a:solidFill>
          </p:spPr>
          <p:txBody>
            <a:bodyPr wrap="square" rtlCol="0" anchor="ctr">
              <a:noAutofit/>
            </a:bodyPr>
            <a:lstStyle/>
            <a:p>
              <a:pPr algn="ctr" defTabSz="914126">
                <a:defRPr/>
              </a:pPr>
              <a:r>
                <a:rPr lang="en-US" sz="1799">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Runtime</a:t>
              </a:r>
            </a:p>
          </p:txBody>
        </p:sp>
        <p:sp>
          <p:nvSpPr>
            <p:cNvPr id="52" name="TextBox 51">
              <a:extLst>
                <a:ext uri="{FF2B5EF4-FFF2-40B4-BE49-F238E27FC236}">
                  <a16:creationId xmlns:a16="http://schemas.microsoft.com/office/drawing/2014/main" id="{D4E3AB89-185A-4C47-90BB-F5020D5A9019}"/>
                </a:ext>
              </a:extLst>
            </p:cNvPr>
            <p:cNvSpPr txBox="1"/>
            <p:nvPr/>
          </p:nvSpPr>
          <p:spPr>
            <a:xfrm>
              <a:off x="5558713" y="4233611"/>
              <a:ext cx="2743200" cy="787097"/>
            </a:xfrm>
            <a:prstGeom prst="rect">
              <a:avLst/>
            </a:prstGeom>
            <a:solidFill>
              <a:srgbClr val="000000">
                <a:alpha val="25000"/>
              </a:srgbClr>
            </a:solidFill>
          </p:spPr>
          <p:txBody>
            <a:bodyPr wrap="square" rtlCol="0" anchor="ctr">
              <a:noAutofit/>
            </a:bodyPr>
            <a:lstStyle/>
            <a:p>
              <a:pPr algn="ctr" defTabSz="914126">
                <a:defRPr/>
              </a:pPr>
              <a:r>
                <a:rPr lang="en-US" sz="1799"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Core library</a:t>
              </a:r>
            </a:p>
          </p:txBody>
        </p:sp>
        <p:sp>
          <p:nvSpPr>
            <p:cNvPr id="54" name="TextBox 53">
              <a:extLst>
                <a:ext uri="{FF2B5EF4-FFF2-40B4-BE49-F238E27FC236}">
                  <a16:creationId xmlns:a16="http://schemas.microsoft.com/office/drawing/2014/main" id="{0BA6B719-332A-4EE8-9508-98B650CCF966}"/>
                </a:ext>
              </a:extLst>
            </p:cNvPr>
            <p:cNvSpPr txBox="1"/>
            <p:nvPr/>
          </p:nvSpPr>
          <p:spPr>
            <a:xfrm>
              <a:off x="8503922" y="4233610"/>
              <a:ext cx="2743200" cy="787097"/>
            </a:xfrm>
            <a:prstGeom prst="rect">
              <a:avLst/>
            </a:prstGeom>
            <a:solidFill>
              <a:srgbClr val="000000">
                <a:alpha val="25000"/>
              </a:srgbClr>
            </a:solidFill>
          </p:spPr>
          <p:txBody>
            <a:bodyPr wrap="square" rtlCol="0" anchor="ctr">
              <a:noAutofit/>
            </a:bodyPr>
            <a:lstStyle/>
            <a:p>
              <a:pPr algn="ctr" defTabSz="914126">
                <a:defRPr/>
              </a:pPr>
              <a:r>
                <a:rPr lang="en-US" sz="1799"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Mono class library</a:t>
              </a:r>
            </a:p>
          </p:txBody>
        </p:sp>
      </p:grpSp>
      <p:sp>
        <p:nvSpPr>
          <p:cNvPr id="65" name="TextBox 64">
            <a:extLst>
              <a:ext uri="{FF2B5EF4-FFF2-40B4-BE49-F238E27FC236}">
                <a16:creationId xmlns:a16="http://schemas.microsoft.com/office/drawing/2014/main" id="{9F25AC97-98B1-42C0-980B-1918CF19C164}"/>
              </a:ext>
            </a:extLst>
          </p:cNvPr>
          <p:cNvSpPr txBox="1"/>
          <p:nvPr/>
        </p:nvSpPr>
        <p:spPr>
          <a:xfrm>
            <a:off x="1828477" y="5690598"/>
            <a:ext cx="8716120" cy="473983"/>
          </a:xfrm>
          <a:prstGeom prst="rect">
            <a:avLst/>
          </a:prstGeom>
          <a:solidFill>
            <a:srgbClr val="002060"/>
          </a:solidFill>
        </p:spPr>
        <p:txBody>
          <a:bodyPr wrap="square" tIns="0" rtlCol="0" anchor="ctr">
            <a:noAutofit/>
          </a:bodyPr>
          <a:lstStyle/>
          <a:p>
            <a:pPr algn="ctr" defTabSz="914126">
              <a:defRPr/>
            </a:pPr>
            <a:r>
              <a:rPr lang="en-US" sz="140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.NET STANDARD</a:t>
            </a:r>
          </a:p>
        </p:txBody>
      </p:sp>
    </p:spTree>
    <p:extLst>
      <p:ext uri="{BB962C8B-B14F-4D97-AF65-F5344CB8AC3E}">
        <p14:creationId xmlns:p14="http://schemas.microsoft.com/office/powerpoint/2010/main" val="1529473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22" presetClass="entr" presetSubtype="1"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wipe(up)">
                                      <p:cBhvr>
                                        <p:cTn id="10" dur="500"/>
                                        <p:tgtEl>
                                          <p:spTgt spid="47"/>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anim calcmode="lin" valueType="num">
                                      <p:cBhvr>
                                        <p:cTn id="14" dur="500" fill="hold"/>
                                        <p:tgtEl>
                                          <p:spTgt spid="49"/>
                                        </p:tgtEl>
                                        <p:attrNameLst>
                                          <p:attrName>ppt_x</p:attrName>
                                        </p:attrNameLst>
                                      </p:cBhvr>
                                      <p:tavLst>
                                        <p:tav tm="0">
                                          <p:val>
                                            <p:strVal val="#ppt_x"/>
                                          </p:val>
                                        </p:tav>
                                        <p:tav tm="100000">
                                          <p:val>
                                            <p:strVal val="#ppt_x"/>
                                          </p:val>
                                        </p:tav>
                                      </p:tavLst>
                                    </p:anim>
                                    <p:anim calcmode="lin" valueType="num">
                                      <p:cBhvr>
                                        <p:cTn id="15" dur="500" fill="hold"/>
                                        <p:tgtEl>
                                          <p:spTgt spid="49"/>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6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F4336CA-F27E-4096-8C5F-59F5FF433EAB}"/>
              </a:ext>
            </a:extLst>
          </p:cNvPr>
          <p:cNvGrpSpPr/>
          <p:nvPr/>
        </p:nvGrpSpPr>
        <p:grpSpPr>
          <a:xfrm>
            <a:off x="7722917" y="3785252"/>
            <a:ext cx="2821680" cy="2379327"/>
            <a:chOff x="7724929" y="3785344"/>
            <a:chExt cx="2822415" cy="2379947"/>
          </a:xfrm>
        </p:grpSpPr>
        <p:grpSp>
          <p:nvGrpSpPr>
            <p:cNvPr id="25" name="Group 24">
              <a:extLst>
                <a:ext uri="{FF2B5EF4-FFF2-40B4-BE49-F238E27FC236}">
                  <a16:creationId xmlns:a16="http://schemas.microsoft.com/office/drawing/2014/main" id="{79E88735-EB11-489E-8B5C-1EFED2CB1DCF}"/>
                </a:ext>
              </a:extLst>
            </p:cNvPr>
            <p:cNvGrpSpPr/>
            <p:nvPr/>
          </p:nvGrpSpPr>
          <p:grpSpPr>
            <a:xfrm>
              <a:off x="7724929" y="3785344"/>
              <a:ext cx="2822415" cy="2379947"/>
              <a:chOff x="7489548" y="1582078"/>
              <a:chExt cx="2770346" cy="4044770"/>
            </a:xfrm>
          </p:grpSpPr>
          <p:sp>
            <p:nvSpPr>
              <p:cNvPr id="32" name="Rectangle 31">
                <a:extLst>
                  <a:ext uri="{FF2B5EF4-FFF2-40B4-BE49-F238E27FC236}">
                    <a16:creationId xmlns:a16="http://schemas.microsoft.com/office/drawing/2014/main" id="{076D24D6-15AD-4FFD-9D8F-B000C316DF0F}"/>
                  </a:ext>
                </a:extLst>
              </p:cNvPr>
              <p:cNvSpPr/>
              <p:nvPr/>
            </p:nvSpPr>
            <p:spPr bwMode="auto">
              <a:xfrm>
                <a:off x="7489548" y="1582078"/>
                <a:ext cx="2770346" cy="4044770"/>
              </a:xfrm>
              <a:prstGeom prst="rect">
                <a:avLst/>
              </a:prstGeom>
              <a:solidFill>
                <a:schemeClr val="accent5">
                  <a:lumMod val="75000"/>
                </a:schemeClr>
              </a:solidFill>
              <a:ln w="25400" cap="flat" cmpd="sng" algn="ctr">
                <a:noFill/>
                <a:prstDash val="solid"/>
                <a:headEnd type="none" w="med" len="med"/>
                <a:tailEnd type="none" w="med" len="med"/>
              </a:ln>
              <a:effectLst/>
            </p:spPr>
            <p:txBody>
              <a:bodyPr vert="horz" wrap="square" lIns="730257" tIns="273848" rIns="89484" bIns="89488" numCol="1" rtlCol="0" anchor="t" anchorCtr="0" compatLnSpc="1">
                <a:prstTxWarp prst="textNoShape">
                  <a:avLst/>
                </a:prstTxWarp>
              </a:bodyPr>
              <a:lstStyle/>
              <a:p>
                <a:pPr defTabSz="912500">
                  <a:defRPr/>
                </a:pPr>
                <a:r>
                  <a:rPr lang="en-US" sz="2796">
                    <a:gradFill>
                      <a:gsLst>
                        <a:gs pos="14679">
                          <a:srgbClr val="FFFFFF"/>
                        </a:gs>
                        <a:gs pos="38000">
                          <a:srgbClr val="FFFFFF"/>
                        </a:gs>
                      </a:gsLst>
                      <a:lin ang="5400000" scaled="1"/>
                    </a:gradFill>
                    <a:latin typeface="Segoe UI Light"/>
                  </a:rPr>
                  <a:t>  </a:t>
                </a:r>
              </a:p>
            </p:txBody>
          </p:sp>
          <p:sp>
            <p:nvSpPr>
              <p:cNvPr id="33" name="TextBox 32">
                <a:extLst>
                  <a:ext uri="{FF2B5EF4-FFF2-40B4-BE49-F238E27FC236}">
                    <a16:creationId xmlns:a16="http://schemas.microsoft.com/office/drawing/2014/main" id="{F2CF901A-1E8C-4717-B31B-2027EA8F2AD9}"/>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algn="ctr" defTabSz="914126">
                  <a:defRPr/>
                </a:pPr>
                <a:r>
                  <a:rPr lang="en-US" sz="1872">
                    <a:solidFill>
                      <a:srgbClr val="FFFFFF"/>
                    </a:solidFill>
                    <a:latin typeface="Segoe UI Semibold" panose="020B0702040204020203" pitchFamily="34" charset="0"/>
                    <a:cs typeface="Segoe UI Semibold" panose="020B0702040204020203" pitchFamily="34" charset="0"/>
                  </a:rPr>
                  <a:t>XAMARIN / MONO</a:t>
                </a:r>
              </a:p>
            </p:txBody>
          </p:sp>
        </p:grpSp>
        <p:sp>
          <p:nvSpPr>
            <p:cNvPr id="29" name="TextBox 28">
              <a:extLst>
                <a:ext uri="{FF2B5EF4-FFF2-40B4-BE49-F238E27FC236}">
                  <a16:creationId xmlns:a16="http://schemas.microsoft.com/office/drawing/2014/main" id="{92DB92F2-F886-45D6-99F0-5AB52403E6E7}"/>
                </a:ext>
              </a:extLst>
            </p:cNvPr>
            <p:cNvSpPr txBox="1"/>
            <p:nvPr/>
          </p:nvSpPr>
          <p:spPr>
            <a:xfrm>
              <a:off x="7761758" y="4106388"/>
              <a:ext cx="2743200" cy="631613"/>
            </a:xfrm>
            <a:prstGeom prst="rect">
              <a:avLst/>
            </a:prstGeom>
            <a:solidFill>
              <a:srgbClr val="000000">
                <a:alpha val="25000"/>
              </a:srgbClr>
            </a:solidFill>
          </p:spPr>
          <p:txBody>
            <a:bodyPr wrap="square" rtlCol="0" anchor="ctr">
              <a:noAutofit/>
            </a:bodyPr>
            <a:lstStyle/>
            <a:p>
              <a:pPr algn="ctr" defTabSz="914126">
                <a:defRPr/>
              </a:pPr>
              <a:r>
                <a:rPr lang="en-US" sz="1799">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Runtime</a:t>
              </a:r>
            </a:p>
          </p:txBody>
        </p:sp>
        <p:sp>
          <p:nvSpPr>
            <p:cNvPr id="31" name="TextBox 30">
              <a:extLst>
                <a:ext uri="{FF2B5EF4-FFF2-40B4-BE49-F238E27FC236}">
                  <a16:creationId xmlns:a16="http://schemas.microsoft.com/office/drawing/2014/main" id="{BDA25480-67CD-4393-A191-DF01D9E979D3}"/>
                </a:ext>
              </a:extLst>
            </p:cNvPr>
            <p:cNvSpPr txBox="1"/>
            <p:nvPr/>
          </p:nvSpPr>
          <p:spPr>
            <a:xfrm>
              <a:off x="7761758" y="4869764"/>
              <a:ext cx="2743200" cy="787097"/>
            </a:xfrm>
            <a:prstGeom prst="rect">
              <a:avLst/>
            </a:prstGeom>
            <a:solidFill>
              <a:srgbClr val="000000">
                <a:alpha val="25000"/>
              </a:srgbClr>
            </a:solidFill>
          </p:spPr>
          <p:txBody>
            <a:bodyPr wrap="square" rtlCol="0" anchor="ctr">
              <a:noAutofit/>
            </a:bodyPr>
            <a:lstStyle/>
            <a:p>
              <a:pPr algn="ctr" defTabSz="914126">
                <a:defRPr/>
              </a:pPr>
              <a:r>
                <a:rPr lang="en-US" sz="1799"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Mono class library</a:t>
              </a:r>
            </a:p>
          </p:txBody>
        </p:sp>
      </p:grpSp>
      <p:grpSp>
        <p:nvGrpSpPr>
          <p:cNvPr id="4" name="Group 3">
            <a:extLst>
              <a:ext uri="{FF2B5EF4-FFF2-40B4-BE49-F238E27FC236}">
                <a16:creationId xmlns:a16="http://schemas.microsoft.com/office/drawing/2014/main" id="{20D04021-C205-4FC8-A407-C57E977260F1}"/>
              </a:ext>
            </a:extLst>
          </p:cNvPr>
          <p:cNvGrpSpPr/>
          <p:nvPr/>
        </p:nvGrpSpPr>
        <p:grpSpPr>
          <a:xfrm>
            <a:off x="1828478" y="3784045"/>
            <a:ext cx="2826507" cy="2379329"/>
            <a:chOff x="1828954" y="3784137"/>
            <a:chExt cx="2827243" cy="2379949"/>
          </a:xfrm>
        </p:grpSpPr>
        <p:grpSp>
          <p:nvGrpSpPr>
            <p:cNvPr id="23" name="Group 22">
              <a:extLst>
                <a:ext uri="{FF2B5EF4-FFF2-40B4-BE49-F238E27FC236}">
                  <a16:creationId xmlns:a16="http://schemas.microsoft.com/office/drawing/2014/main" id="{BDD86885-A325-4F64-9B3B-7E336B31010E}"/>
                </a:ext>
              </a:extLst>
            </p:cNvPr>
            <p:cNvGrpSpPr/>
            <p:nvPr/>
          </p:nvGrpSpPr>
          <p:grpSpPr>
            <a:xfrm>
              <a:off x="1828954" y="3784137"/>
              <a:ext cx="2827243" cy="2379949"/>
              <a:chOff x="1719261" y="1582079"/>
              <a:chExt cx="2772058" cy="4044770"/>
            </a:xfrm>
          </p:grpSpPr>
          <p:sp>
            <p:nvSpPr>
              <p:cNvPr id="37" name="Rectangle 36">
                <a:extLst>
                  <a:ext uri="{FF2B5EF4-FFF2-40B4-BE49-F238E27FC236}">
                    <a16:creationId xmlns:a16="http://schemas.microsoft.com/office/drawing/2014/main" id="{0674C19F-0EAC-4FC8-8F59-AC3D4E50BADE}"/>
                  </a:ext>
                </a:extLst>
              </p:cNvPr>
              <p:cNvSpPr/>
              <p:nvPr/>
            </p:nvSpPr>
            <p:spPr bwMode="auto">
              <a:xfrm>
                <a:off x="1719261" y="1582079"/>
                <a:ext cx="2772058" cy="4044770"/>
              </a:xfrm>
              <a:prstGeom prst="rect">
                <a:avLst/>
              </a:prstGeom>
              <a:solidFill>
                <a:schemeClr val="accent1"/>
              </a:solidFill>
              <a:ln w="25400" cap="flat" cmpd="sng" algn="ctr">
                <a:noFill/>
                <a:prstDash val="solid"/>
                <a:headEnd type="none" w="med" len="med"/>
                <a:tailEnd type="none" w="med" len="med"/>
              </a:ln>
              <a:effectLst/>
            </p:spPr>
            <p:txBody>
              <a:bodyPr vert="horz" wrap="square" lIns="730257" tIns="273848" rIns="89484" bIns="89488" numCol="1" rtlCol="0" anchor="t" anchorCtr="0" compatLnSpc="1">
                <a:prstTxWarp prst="textNoShape">
                  <a:avLst/>
                </a:prstTxWarp>
              </a:bodyPr>
              <a:lstStyle/>
              <a:p>
                <a:pPr defTabSz="912500">
                  <a:defRPr/>
                </a:pPr>
                <a:r>
                  <a:rPr lang="en-US" sz="2796">
                    <a:gradFill>
                      <a:gsLst>
                        <a:gs pos="14679">
                          <a:srgbClr val="FFFFFF"/>
                        </a:gs>
                        <a:gs pos="38000">
                          <a:srgbClr val="FFFFFF"/>
                        </a:gs>
                      </a:gsLst>
                      <a:lin ang="5400000" scaled="1"/>
                    </a:gradFill>
                    <a:latin typeface="Segoe UI Light"/>
                  </a:rPr>
                  <a:t>  </a:t>
                </a:r>
              </a:p>
            </p:txBody>
          </p:sp>
          <p:sp>
            <p:nvSpPr>
              <p:cNvPr id="40" name="TextBox 39">
                <a:extLst>
                  <a:ext uri="{FF2B5EF4-FFF2-40B4-BE49-F238E27FC236}">
                    <a16:creationId xmlns:a16="http://schemas.microsoft.com/office/drawing/2014/main" id="{40C5DC2E-F9B5-4412-A03E-244D3A69FD6B}"/>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algn="ctr" defTabSz="914126">
                  <a:defRPr/>
                </a:pPr>
                <a:r>
                  <a:rPr lang="en-US" sz="1872" dirty="0">
                    <a:solidFill>
                      <a:srgbClr val="FFFFFF"/>
                    </a:solidFill>
                    <a:latin typeface="Segoe UI Semibold" panose="020B0702040204020203" pitchFamily="34" charset="0"/>
                    <a:cs typeface="Segoe UI Semibold" panose="020B0702040204020203" pitchFamily="34" charset="0"/>
                  </a:rPr>
                  <a:t>.NET FRAMEWORK</a:t>
                </a:r>
              </a:p>
            </p:txBody>
          </p:sp>
        </p:grpSp>
        <p:sp>
          <p:nvSpPr>
            <p:cNvPr id="26" name="TextBox 25">
              <a:extLst>
                <a:ext uri="{FF2B5EF4-FFF2-40B4-BE49-F238E27FC236}">
                  <a16:creationId xmlns:a16="http://schemas.microsoft.com/office/drawing/2014/main" id="{7FFB0157-B1CA-4D80-816E-8FA6D8058A78}"/>
                </a:ext>
              </a:extLst>
            </p:cNvPr>
            <p:cNvSpPr txBox="1"/>
            <p:nvPr/>
          </p:nvSpPr>
          <p:spPr>
            <a:xfrm>
              <a:off x="1876168" y="4869766"/>
              <a:ext cx="2743200" cy="787097"/>
            </a:xfrm>
            <a:prstGeom prst="rect">
              <a:avLst/>
            </a:prstGeom>
            <a:solidFill>
              <a:srgbClr val="000000">
                <a:alpha val="25000"/>
              </a:srgbClr>
            </a:solidFill>
          </p:spPr>
          <p:txBody>
            <a:bodyPr wrap="square" rtlCol="0" anchor="ctr">
              <a:noAutofit/>
            </a:bodyPr>
            <a:lstStyle/>
            <a:p>
              <a:pPr algn="ctr" defTabSz="914126">
                <a:defRPr/>
              </a:pPr>
              <a:r>
                <a:rPr lang="en-US" sz="1799"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Base class library</a:t>
              </a:r>
            </a:p>
          </p:txBody>
        </p:sp>
        <p:sp>
          <p:nvSpPr>
            <p:cNvPr id="27" name="TextBox 26">
              <a:extLst>
                <a:ext uri="{FF2B5EF4-FFF2-40B4-BE49-F238E27FC236}">
                  <a16:creationId xmlns:a16="http://schemas.microsoft.com/office/drawing/2014/main" id="{8793C556-1283-43B0-87B9-995465E4DEA6}"/>
                </a:ext>
              </a:extLst>
            </p:cNvPr>
            <p:cNvSpPr txBox="1"/>
            <p:nvPr/>
          </p:nvSpPr>
          <p:spPr>
            <a:xfrm>
              <a:off x="1867168" y="4106391"/>
              <a:ext cx="2743200" cy="631612"/>
            </a:xfrm>
            <a:prstGeom prst="rect">
              <a:avLst/>
            </a:prstGeom>
            <a:solidFill>
              <a:srgbClr val="000000">
                <a:alpha val="25000"/>
              </a:srgbClr>
            </a:solidFill>
          </p:spPr>
          <p:txBody>
            <a:bodyPr wrap="square" rtlCol="0" anchor="ctr">
              <a:noAutofit/>
            </a:bodyPr>
            <a:lstStyle/>
            <a:p>
              <a:pPr algn="ctr" defTabSz="914126">
                <a:defRPr/>
              </a:pPr>
              <a:r>
                <a:rPr lang="en-US" sz="1799">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Runtime</a:t>
              </a:r>
            </a:p>
          </p:txBody>
        </p:sp>
      </p:grpSp>
      <p:grpSp>
        <p:nvGrpSpPr>
          <p:cNvPr id="5" name="Group 4">
            <a:extLst>
              <a:ext uri="{FF2B5EF4-FFF2-40B4-BE49-F238E27FC236}">
                <a16:creationId xmlns:a16="http://schemas.microsoft.com/office/drawing/2014/main" id="{08D4A35D-CCFB-4AC0-A964-1DE2E09F5BC9}"/>
              </a:ext>
            </a:extLst>
          </p:cNvPr>
          <p:cNvGrpSpPr/>
          <p:nvPr/>
        </p:nvGrpSpPr>
        <p:grpSpPr>
          <a:xfrm>
            <a:off x="4779029" y="3784045"/>
            <a:ext cx="2821680" cy="2379329"/>
            <a:chOff x="4773470" y="3784137"/>
            <a:chExt cx="2822415" cy="2379949"/>
          </a:xfrm>
        </p:grpSpPr>
        <p:sp>
          <p:nvSpPr>
            <p:cNvPr id="41" name="Rectangle 40">
              <a:extLst>
                <a:ext uri="{FF2B5EF4-FFF2-40B4-BE49-F238E27FC236}">
                  <a16:creationId xmlns:a16="http://schemas.microsoft.com/office/drawing/2014/main" id="{7C033D50-3E9B-4CA7-B027-8FB5B74660EA}"/>
                </a:ext>
              </a:extLst>
            </p:cNvPr>
            <p:cNvSpPr/>
            <p:nvPr/>
          </p:nvSpPr>
          <p:spPr bwMode="auto">
            <a:xfrm>
              <a:off x="4773470" y="3784137"/>
              <a:ext cx="2822415" cy="2379949"/>
            </a:xfrm>
            <a:prstGeom prst="rect">
              <a:avLst/>
            </a:prstGeom>
            <a:solidFill>
              <a:srgbClr val="512BD4"/>
            </a:solidFill>
            <a:ln w="25400" cap="flat" cmpd="sng" algn="ctr">
              <a:noFill/>
              <a:prstDash val="solid"/>
              <a:headEnd type="none" w="med" len="med"/>
              <a:tailEnd type="none" w="med" len="med"/>
            </a:ln>
            <a:effectLst/>
          </p:spPr>
          <p:txBody>
            <a:bodyPr vert="horz" wrap="square" lIns="730257" tIns="273848" rIns="89484" bIns="89488" numCol="1" rtlCol="0" anchor="t" anchorCtr="0" compatLnSpc="1">
              <a:prstTxWarp prst="textNoShape">
                <a:avLst/>
              </a:prstTxWarp>
            </a:bodyPr>
            <a:lstStyle/>
            <a:p>
              <a:pPr defTabSz="912500">
                <a:defRPr/>
              </a:pPr>
              <a:r>
                <a:rPr lang="en-US" sz="2796">
                  <a:gradFill>
                    <a:gsLst>
                      <a:gs pos="14679">
                        <a:srgbClr val="FFFFFF"/>
                      </a:gs>
                      <a:gs pos="38000">
                        <a:srgbClr val="FFFFFF"/>
                      </a:gs>
                    </a:gsLst>
                    <a:lin ang="5400000" scaled="1"/>
                  </a:gradFill>
                  <a:latin typeface="Segoe UI Light"/>
                </a:rPr>
                <a:t>  </a:t>
              </a:r>
            </a:p>
          </p:txBody>
        </p:sp>
        <p:sp>
          <p:nvSpPr>
            <p:cNvPr id="43" name="TextBox 42">
              <a:extLst>
                <a:ext uri="{FF2B5EF4-FFF2-40B4-BE49-F238E27FC236}">
                  <a16:creationId xmlns:a16="http://schemas.microsoft.com/office/drawing/2014/main" id="{791F6A64-4D7C-4ED4-9B10-AA18C7D04571}"/>
                </a:ext>
              </a:extLst>
            </p:cNvPr>
            <p:cNvSpPr txBox="1"/>
            <p:nvPr/>
          </p:nvSpPr>
          <p:spPr>
            <a:xfrm>
              <a:off x="4773470" y="3784137"/>
              <a:ext cx="2822415" cy="340649"/>
            </a:xfrm>
            <a:prstGeom prst="rect">
              <a:avLst/>
            </a:prstGeom>
            <a:solidFill>
              <a:srgbClr val="000000">
                <a:alpha val="10196"/>
              </a:srgbClr>
            </a:solidFill>
          </p:spPr>
          <p:txBody>
            <a:bodyPr wrap="square" rtlCol="0" anchor="ctr">
              <a:noAutofit/>
            </a:bodyPr>
            <a:lstStyle/>
            <a:p>
              <a:pPr algn="ctr" defTabSz="914126">
                <a:defRPr/>
              </a:pPr>
              <a:r>
                <a:rPr lang="en-US" sz="1872">
                  <a:solidFill>
                    <a:srgbClr val="FFFFFF"/>
                  </a:solidFill>
                  <a:latin typeface="Segoe UI Semibold" panose="020B0702040204020203" pitchFamily="34" charset="0"/>
                  <a:cs typeface="Segoe UI Semibold" panose="020B0702040204020203" pitchFamily="34" charset="0"/>
                </a:rPr>
                <a:t>.NET</a:t>
              </a:r>
            </a:p>
          </p:txBody>
        </p:sp>
        <p:sp>
          <p:nvSpPr>
            <p:cNvPr id="44" name="TextBox 43">
              <a:extLst>
                <a:ext uri="{FF2B5EF4-FFF2-40B4-BE49-F238E27FC236}">
                  <a16:creationId xmlns:a16="http://schemas.microsoft.com/office/drawing/2014/main" id="{6B3833F4-C8CC-420D-9D41-970BAFBACBBA}"/>
                </a:ext>
              </a:extLst>
            </p:cNvPr>
            <p:cNvSpPr txBox="1"/>
            <p:nvPr/>
          </p:nvSpPr>
          <p:spPr>
            <a:xfrm>
              <a:off x="4810299" y="4105183"/>
              <a:ext cx="2743200" cy="606556"/>
            </a:xfrm>
            <a:prstGeom prst="rect">
              <a:avLst/>
            </a:prstGeom>
            <a:solidFill>
              <a:srgbClr val="000000">
                <a:alpha val="25000"/>
              </a:srgbClr>
            </a:solidFill>
          </p:spPr>
          <p:txBody>
            <a:bodyPr wrap="square" rtlCol="0" anchor="ctr">
              <a:noAutofit/>
            </a:bodyPr>
            <a:lstStyle/>
            <a:p>
              <a:pPr algn="ctr" defTabSz="914126">
                <a:defRPr/>
              </a:pPr>
              <a:r>
                <a:rPr lang="en-US" sz="1799"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Runtime</a:t>
              </a:r>
              <a:br>
                <a:rPr lang="en-US" sz="1799"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br>
              <a:r>
                <a:rPr lang="en-US" sz="1799"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 (JIT &amp; native)</a:t>
              </a:r>
            </a:p>
          </p:txBody>
        </p:sp>
        <p:sp>
          <p:nvSpPr>
            <p:cNvPr id="45" name="TextBox 44">
              <a:extLst>
                <a:ext uri="{FF2B5EF4-FFF2-40B4-BE49-F238E27FC236}">
                  <a16:creationId xmlns:a16="http://schemas.microsoft.com/office/drawing/2014/main" id="{1ACDB90F-4F30-4A1E-A0AA-3664440C92AB}"/>
                </a:ext>
              </a:extLst>
            </p:cNvPr>
            <p:cNvSpPr txBox="1"/>
            <p:nvPr/>
          </p:nvSpPr>
          <p:spPr>
            <a:xfrm>
              <a:off x="4810299" y="4868557"/>
              <a:ext cx="2743200" cy="787097"/>
            </a:xfrm>
            <a:prstGeom prst="rect">
              <a:avLst/>
            </a:prstGeom>
            <a:solidFill>
              <a:srgbClr val="000000">
                <a:alpha val="25000"/>
              </a:srgbClr>
            </a:solidFill>
          </p:spPr>
          <p:txBody>
            <a:bodyPr wrap="square" rtlCol="0" anchor="ctr">
              <a:noAutofit/>
            </a:bodyPr>
            <a:lstStyle/>
            <a:p>
              <a:pPr algn="ctr" defTabSz="914126">
                <a:defRPr/>
              </a:pPr>
              <a:r>
                <a:rPr lang="en-US" sz="1799"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One base class library</a:t>
              </a:r>
            </a:p>
          </p:txBody>
        </p:sp>
      </p:grpSp>
      <p:cxnSp>
        <p:nvCxnSpPr>
          <p:cNvPr id="20" name="Straight Arrow Connector 19">
            <a:extLst>
              <a:ext uri="{FF2B5EF4-FFF2-40B4-BE49-F238E27FC236}">
                <a16:creationId xmlns:a16="http://schemas.microsoft.com/office/drawing/2014/main" id="{91601B72-465B-44F0-8D16-C069E4D1114C}"/>
              </a:ext>
            </a:extLst>
          </p:cNvPr>
          <p:cNvCxnSpPr>
            <a:cxnSpLocks/>
          </p:cNvCxnSpPr>
          <p:nvPr/>
        </p:nvCxnSpPr>
        <p:spPr>
          <a:xfrm flipV="1">
            <a:off x="488970" y="2168446"/>
            <a:ext cx="11395134"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9" name="TextBox 38">
            <a:extLst>
              <a:ext uri="{FF2B5EF4-FFF2-40B4-BE49-F238E27FC236}">
                <a16:creationId xmlns:a16="http://schemas.microsoft.com/office/drawing/2014/main" id="{A0318BE7-9FBC-4299-86E5-3ECF68990869}"/>
              </a:ext>
            </a:extLst>
          </p:cNvPr>
          <p:cNvSpPr txBox="1"/>
          <p:nvPr/>
        </p:nvSpPr>
        <p:spPr>
          <a:xfrm>
            <a:off x="452128" y="3048820"/>
            <a:ext cx="2035452" cy="809393"/>
          </a:xfrm>
          <a:prstGeom prst="rect">
            <a:avLst/>
          </a:prstGeom>
          <a:noFill/>
        </p:spPr>
        <p:txBody>
          <a:bodyPr wrap="square" lIns="179114" tIns="143294" rIns="89583" bIns="143294" rtlCol="0" anchor="t">
            <a:spAutoFit/>
          </a:bodyPr>
          <a:lstStyle/>
          <a:p>
            <a:pPr algn="ctr" defTabSz="895332">
              <a:lnSpc>
                <a:spcPct val="90000"/>
              </a:lnSpc>
              <a:spcAft>
                <a:spcPts val="588"/>
              </a:spcAft>
              <a:defRPr/>
            </a:pPr>
            <a:r>
              <a:rPr lang="en-US" sz="1600" b="1">
                <a:solidFill>
                  <a:srgbClr val="D2D2D2"/>
                </a:solidFill>
                <a:latin typeface="Segoe UI" panose="020B0502040204020203" pitchFamily="34" charset="0"/>
                <a:cs typeface="Segoe UI" panose="020B0502040204020203" pitchFamily="34" charset="0"/>
              </a:rPr>
              <a:t>2014</a:t>
            </a:r>
          </a:p>
          <a:p>
            <a:pPr algn="ctr" defTabSz="895332">
              <a:lnSpc>
                <a:spcPct val="90000"/>
              </a:lnSpc>
              <a:spcAft>
                <a:spcPts val="588"/>
              </a:spcAft>
              <a:defRPr/>
            </a:pPr>
            <a:endParaRPr lang="en-US" sz="1600" b="1">
              <a:solidFill>
                <a:srgbClr val="D2D2D2"/>
              </a:solidFill>
              <a:latin typeface="Segoe UI" panose="020B0502040204020203" pitchFamily="34" charset="0"/>
              <a:cs typeface="Segoe UI" panose="020B0502040204020203" pitchFamily="34" charset="0"/>
            </a:endParaRPr>
          </a:p>
        </p:txBody>
      </p:sp>
      <p:cxnSp>
        <p:nvCxnSpPr>
          <p:cNvPr id="42" name="Straight Connector 41">
            <a:extLst>
              <a:ext uri="{FF2B5EF4-FFF2-40B4-BE49-F238E27FC236}">
                <a16:creationId xmlns:a16="http://schemas.microsoft.com/office/drawing/2014/main" id="{B9FE36BB-B495-4A6E-BB39-E671D744B0C4}"/>
              </a:ext>
            </a:extLst>
          </p:cNvPr>
          <p:cNvCxnSpPr>
            <a:cxnSpLocks/>
            <a:stCxn id="14" idx="4"/>
            <a:endCxn id="39" idx="0"/>
          </p:cNvCxnSpPr>
          <p:nvPr/>
        </p:nvCxnSpPr>
        <p:spPr>
          <a:xfrm flipH="1">
            <a:off x="1469854" y="2672714"/>
            <a:ext cx="1" cy="37610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2B94032-28DD-40BA-B534-476CA1B4C58F}"/>
              </a:ext>
            </a:extLst>
          </p:cNvPr>
          <p:cNvCxnSpPr>
            <a:cxnSpLocks/>
            <a:endCxn id="38" idx="0"/>
          </p:cNvCxnSpPr>
          <p:nvPr/>
        </p:nvCxnSpPr>
        <p:spPr>
          <a:xfrm>
            <a:off x="10878595" y="2672714"/>
            <a:ext cx="1" cy="42600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1B724A0-1C4C-4B14-BFB4-B1F8FF692CA6}"/>
              </a:ext>
            </a:extLst>
          </p:cNvPr>
          <p:cNvSpPr txBox="1"/>
          <p:nvPr/>
        </p:nvSpPr>
        <p:spPr>
          <a:xfrm>
            <a:off x="10102569" y="3098719"/>
            <a:ext cx="1552053" cy="510928"/>
          </a:xfrm>
          <a:prstGeom prst="rect">
            <a:avLst/>
          </a:prstGeom>
          <a:noFill/>
        </p:spPr>
        <p:txBody>
          <a:bodyPr wrap="square" lIns="179114" tIns="143294" rIns="89583" bIns="143294" rtlCol="0" anchor="t">
            <a:spAutoFit/>
          </a:bodyPr>
          <a:lstStyle/>
          <a:p>
            <a:pPr algn="ctr" defTabSz="895332">
              <a:lnSpc>
                <a:spcPct val="90000"/>
              </a:lnSpc>
              <a:spcAft>
                <a:spcPts val="588"/>
              </a:spcAft>
              <a:defRPr/>
            </a:pPr>
            <a:r>
              <a:rPr lang="en-US" sz="1600" b="1" dirty="0">
                <a:latin typeface="Segoe UI" panose="020B0502040204020203" pitchFamily="34" charset="0"/>
                <a:cs typeface="Segoe UI" panose="020B0502040204020203" pitchFamily="34" charset="0"/>
              </a:rPr>
              <a:t>Next</a:t>
            </a:r>
            <a:endParaRPr lang="en-US" sz="1600" b="1" i="1" dirty="0">
              <a:latin typeface="Segoe UI" panose="020B0502040204020203" pitchFamily="34" charset="0"/>
              <a:cs typeface="Segoe UI" panose="020B0502040204020203" pitchFamily="34" charset="0"/>
            </a:endParaRPr>
          </a:p>
        </p:txBody>
      </p:sp>
      <p:cxnSp>
        <p:nvCxnSpPr>
          <p:cNvPr id="47" name="Straight Connector 46">
            <a:extLst>
              <a:ext uri="{FF2B5EF4-FFF2-40B4-BE49-F238E27FC236}">
                <a16:creationId xmlns:a16="http://schemas.microsoft.com/office/drawing/2014/main" id="{837CB6B4-4B3C-477A-ADFF-F66A86C8FCCC}"/>
              </a:ext>
            </a:extLst>
          </p:cNvPr>
          <p:cNvCxnSpPr>
            <a:cxnSpLocks/>
          </p:cNvCxnSpPr>
          <p:nvPr/>
        </p:nvCxnSpPr>
        <p:spPr>
          <a:xfrm>
            <a:off x="6141050" y="2672714"/>
            <a:ext cx="1" cy="4240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4266E9F0-5F4E-41FF-A6A9-2D89261C9176}"/>
              </a:ext>
            </a:extLst>
          </p:cNvPr>
          <p:cNvSpPr txBox="1"/>
          <p:nvPr/>
        </p:nvSpPr>
        <p:spPr>
          <a:xfrm>
            <a:off x="5365022" y="3039227"/>
            <a:ext cx="1552053" cy="510928"/>
          </a:xfrm>
          <a:prstGeom prst="rect">
            <a:avLst/>
          </a:prstGeom>
          <a:noFill/>
        </p:spPr>
        <p:txBody>
          <a:bodyPr wrap="square" lIns="179114" tIns="143294" rIns="89583" bIns="143294" rtlCol="0" anchor="t">
            <a:spAutoFit/>
          </a:bodyPr>
          <a:lstStyle/>
          <a:p>
            <a:pPr algn="ctr" defTabSz="895332">
              <a:lnSpc>
                <a:spcPct val="90000"/>
              </a:lnSpc>
              <a:spcAft>
                <a:spcPts val="588"/>
              </a:spcAft>
              <a:defRPr/>
            </a:pPr>
            <a:r>
              <a:rPr lang="en-US" sz="1600" b="1">
                <a:solidFill>
                  <a:srgbClr val="D2D2D2"/>
                </a:solidFill>
                <a:latin typeface="Segoe UI" panose="020B0502040204020203" pitchFamily="34" charset="0"/>
                <a:cs typeface="Segoe UI" panose="020B0502040204020203" pitchFamily="34" charset="0"/>
              </a:rPr>
              <a:t>2016</a:t>
            </a:r>
          </a:p>
        </p:txBody>
      </p:sp>
      <p:grpSp>
        <p:nvGrpSpPr>
          <p:cNvPr id="18" name="Group 17">
            <a:extLst>
              <a:ext uri="{FF2B5EF4-FFF2-40B4-BE49-F238E27FC236}">
                <a16:creationId xmlns:a16="http://schemas.microsoft.com/office/drawing/2014/main" id="{146C0619-9464-42C8-9805-20124A6E3148}"/>
              </a:ext>
            </a:extLst>
          </p:cNvPr>
          <p:cNvGrpSpPr/>
          <p:nvPr/>
        </p:nvGrpSpPr>
        <p:grpSpPr>
          <a:xfrm>
            <a:off x="821631" y="1561887"/>
            <a:ext cx="1296445" cy="1110828"/>
            <a:chOff x="821844" y="1472100"/>
            <a:chExt cx="1296783" cy="1111117"/>
          </a:xfrm>
        </p:grpSpPr>
        <p:sp>
          <p:nvSpPr>
            <p:cNvPr id="14" name="Oval 13">
              <a:extLst>
                <a:ext uri="{FF2B5EF4-FFF2-40B4-BE49-F238E27FC236}">
                  <a16:creationId xmlns:a16="http://schemas.microsoft.com/office/drawing/2014/main" id="{1D84704B-6951-41A7-A82E-20E8AE73B860}"/>
                </a:ext>
              </a:extLst>
            </p:cNvPr>
            <p:cNvSpPr/>
            <p:nvPr/>
          </p:nvSpPr>
          <p:spPr>
            <a:xfrm>
              <a:off x="888210" y="1472100"/>
              <a:ext cx="1164053" cy="1111117"/>
            </a:xfrm>
            <a:prstGeom prst="ellipse">
              <a:avLst/>
            </a:prstGeom>
            <a:solidFill>
              <a:schemeClr val="bg2">
                <a:lumMod val="75000"/>
                <a:lumOff val="25000"/>
              </a:schemeClr>
            </a:solidFill>
          </p:spPr>
          <p:style>
            <a:lnRef idx="3">
              <a:schemeClr val="lt1"/>
            </a:lnRef>
            <a:fillRef idx="1">
              <a:schemeClr val="accent2"/>
            </a:fillRef>
            <a:effectRef idx="1">
              <a:schemeClr val="accent2"/>
            </a:effectRef>
            <a:fontRef idx="minor">
              <a:schemeClr val="lt1"/>
            </a:fontRef>
          </p:style>
          <p:txBody>
            <a:bodyPr/>
            <a:lstStyle/>
            <a:p>
              <a:pPr defTabSz="914126">
                <a:defRPr/>
              </a:pPr>
              <a:endParaRPr lang="en-US" sz="1799">
                <a:solidFill>
                  <a:srgbClr val="FFFFFF"/>
                </a:solidFill>
                <a:latin typeface="Segoe UI"/>
              </a:endParaRPr>
            </a:p>
          </p:txBody>
        </p:sp>
        <p:sp>
          <p:nvSpPr>
            <p:cNvPr id="50" name="TextBox 49">
              <a:extLst>
                <a:ext uri="{FF2B5EF4-FFF2-40B4-BE49-F238E27FC236}">
                  <a16:creationId xmlns:a16="http://schemas.microsoft.com/office/drawing/2014/main" id="{7BE819B0-5056-40DA-A5F5-E62E8990FB7B}"/>
                </a:ext>
              </a:extLst>
            </p:cNvPr>
            <p:cNvSpPr txBox="1"/>
            <p:nvPr/>
          </p:nvSpPr>
          <p:spPr>
            <a:xfrm>
              <a:off x="821844" y="1633351"/>
              <a:ext cx="1296783" cy="871008"/>
            </a:xfrm>
            <a:prstGeom prst="rect">
              <a:avLst/>
            </a:prstGeom>
            <a:noFill/>
          </p:spPr>
          <p:txBody>
            <a:bodyPr wrap="square" lIns="182832" tIns="146266" rIns="182832" bIns="146266" rtlCol="0" anchor="ctr">
              <a:spAutoFit/>
            </a:bodyPr>
            <a:lstStyle/>
            <a:p>
              <a:pPr algn="ctr" defTabSz="914126">
                <a:lnSpc>
                  <a:spcPct val="90000"/>
                </a:lnSpc>
                <a:spcAft>
                  <a:spcPts val="600"/>
                </a:spcAft>
                <a:defRPr/>
              </a:pPr>
              <a:r>
                <a:rPr lang="en-US" sz="1799" dirty="0">
                  <a:solidFill>
                    <a:srgbClr val="FFFFFF"/>
                  </a:solidFill>
                  <a:latin typeface="Segoe UI"/>
                </a:rPr>
                <a:t>Many</a:t>
              </a:r>
            </a:p>
            <a:p>
              <a:pPr algn="ctr" defTabSz="914126">
                <a:lnSpc>
                  <a:spcPct val="90000"/>
                </a:lnSpc>
                <a:spcAft>
                  <a:spcPts val="600"/>
                </a:spcAft>
                <a:defRPr/>
              </a:pPr>
              <a:r>
                <a:rPr lang="en-US" sz="1799" dirty="0">
                  <a:solidFill>
                    <a:srgbClr val="FFFFFF"/>
                  </a:solidFill>
                  <a:latin typeface="Segoe UI"/>
                </a:rPr>
                <a:t>.NETs</a:t>
              </a:r>
            </a:p>
          </p:txBody>
        </p:sp>
      </p:grpSp>
      <p:grpSp>
        <p:nvGrpSpPr>
          <p:cNvPr id="51" name="Group 50">
            <a:extLst>
              <a:ext uri="{FF2B5EF4-FFF2-40B4-BE49-F238E27FC236}">
                <a16:creationId xmlns:a16="http://schemas.microsoft.com/office/drawing/2014/main" id="{F3A7D9B5-7BBA-4719-A341-BA41E795BC8C}"/>
              </a:ext>
            </a:extLst>
          </p:cNvPr>
          <p:cNvGrpSpPr/>
          <p:nvPr/>
        </p:nvGrpSpPr>
        <p:grpSpPr>
          <a:xfrm>
            <a:off x="5492827" y="1522222"/>
            <a:ext cx="1296445" cy="1110828"/>
            <a:chOff x="821844" y="1472100"/>
            <a:chExt cx="1296783" cy="1111117"/>
          </a:xfrm>
        </p:grpSpPr>
        <p:sp>
          <p:nvSpPr>
            <p:cNvPr id="53" name="Oval 52">
              <a:extLst>
                <a:ext uri="{FF2B5EF4-FFF2-40B4-BE49-F238E27FC236}">
                  <a16:creationId xmlns:a16="http://schemas.microsoft.com/office/drawing/2014/main" id="{2862011F-ACDE-4447-A420-B0A2C9A9FFA7}"/>
                </a:ext>
              </a:extLst>
            </p:cNvPr>
            <p:cNvSpPr/>
            <p:nvPr/>
          </p:nvSpPr>
          <p:spPr>
            <a:xfrm>
              <a:off x="888210" y="1472100"/>
              <a:ext cx="1164053" cy="1111117"/>
            </a:xfrm>
            <a:prstGeom prst="ellipse">
              <a:avLst/>
            </a:prstGeom>
            <a:solidFill>
              <a:schemeClr val="bg2">
                <a:lumMod val="75000"/>
                <a:lumOff val="25000"/>
              </a:schemeClr>
            </a:solidFill>
          </p:spPr>
          <p:style>
            <a:lnRef idx="3">
              <a:schemeClr val="lt1"/>
            </a:lnRef>
            <a:fillRef idx="1">
              <a:schemeClr val="accent2"/>
            </a:fillRef>
            <a:effectRef idx="1">
              <a:schemeClr val="accent2"/>
            </a:effectRef>
            <a:fontRef idx="minor">
              <a:schemeClr val="lt1"/>
            </a:fontRef>
          </p:style>
          <p:txBody>
            <a:bodyPr/>
            <a:lstStyle/>
            <a:p>
              <a:pPr defTabSz="914126">
                <a:defRPr/>
              </a:pPr>
              <a:endParaRPr lang="en-US" sz="1799">
                <a:solidFill>
                  <a:srgbClr val="FFFFFF"/>
                </a:solidFill>
                <a:latin typeface="Segoe UI"/>
              </a:endParaRPr>
            </a:p>
          </p:txBody>
        </p:sp>
        <p:sp>
          <p:nvSpPr>
            <p:cNvPr id="55" name="TextBox 54">
              <a:extLst>
                <a:ext uri="{FF2B5EF4-FFF2-40B4-BE49-F238E27FC236}">
                  <a16:creationId xmlns:a16="http://schemas.microsoft.com/office/drawing/2014/main" id="{F231AB16-9967-4CD9-B13E-72EE56817E28}"/>
                </a:ext>
              </a:extLst>
            </p:cNvPr>
            <p:cNvSpPr txBox="1"/>
            <p:nvPr/>
          </p:nvSpPr>
          <p:spPr>
            <a:xfrm>
              <a:off x="821844" y="1633352"/>
              <a:ext cx="1296783" cy="871008"/>
            </a:xfrm>
            <a:prstGeom prst="rect">
              <a:avLst/>
            </a:prstGeom>
            <a:noFill/>
          </p:spPr>
          <p:txBody>
            <a:bodyPr wrap="square" lIns="182832" tIns="146266" rIns="182832" bIns="146266" rtlCol="0" anchor="ctr">
              <a:spAutoFit/>
            </a:bodyPr>
            <a:lstStyle/>
            <a:p>
              <a:pPr algn="ctr" defTabSz="914126">
                <a:lnSpc>
                  <a:spcPct val="90000"/>
                </a:lnSpc>
                <a:spcAft>
                  <a:spcPts val="600"/>
                </a:spcAft>
                <a:defRPr/>
              </a:pPr>
              <a:r>
                <a:rPr lang="en-US" sz="1799" dirty="0">
                  <a:solidFill>
                    <a:srgbClr val="FFFFFF"/>
                  </a:solidFill>
                  <a:latin typeface="Segoe UI"/>
                </a:rPr>
                <a:t>.NET</a:t>
              </a:r>
            </a:p>
            <a:p>
              <a:pPr algn="ctr" defTabSz="914126">
                <a:lnSpc>
                  <a:spcPct val="90000"/>
                </a:lnSpc>
                <a:spcAft>
                  <a:spcPts val="600"/>
                </a:spcAft>
                <a:defRPr/>
              </a:pPr>
              <a:r>
                <a:rPr lang="en-US" sz="1799" dirty="0">
                  <a:solidFill>
                    <a:srgbClr val="FFFFFF"/>
                  </a:solidFill>
                  <a:latin typeface="Segoe UI"/>
                </a:rPr>
                <a:t>standard</a:t>
              </a:r>
            </a:p>
          </p:txBody>
        </p:sp>
      </p:grpSp>
      <p:grpSp>
        <p:nvGrpSpPr>
          <p:cNvPr id="56" name="Group 55">
            <a:extLst>
              <a:ext uri="{FF2B5EF4-FFF2-40B4-BE49-F238E27FC236}">
                <a16:creationId xmlns:a16="http://schemas.microsoft.com/office/drawing/2014/main" id="{607128A7-D623-46BB-9D3D-7B21A05DBBB8}"/>
              </a:ext>
            </a:extLst>
          </p:cNvPr>
          <p:cNvGrpSpPr/>
          <p:nvPr/>
        </p:nvGrpSpPr>
        <p:grpSpPr>
          <a:xfrm>
            <a:off x="10230372" y="1561887"/>
            <a:ext cx="1296445" cy="1110828"/>
            <a:chOff x="821844" y="1472100"/>
            <a:chExt cx="1296783" cy="1111117"/>
          </a:xfrm>
        </p:grpSpPr>
        <p:sp>
          <p:nvSpPr>
            <p:cNvPr id="57" name="Oval 56">
              <a:extLst>
                <a:ext uri="{FF2B5EF4-FFF2-40B4-BE49-F238E27FC236}">
                  <a16:creationId xmlns:a16="http://schemas.microsoft.com/office/drawing/2014/main" id="{695621F8-FC30-46DE-91CA-97D71759B1C2}"/>
                </a:ext>
              </a:extLst>
            </p:cNvPr>
            <p:cNvSpPr/>
            <p:nvPr/>
          </p:nvSpPr>
          <p:spPr>
            <a:xfrm>
              <a:off x="888210" y="1472100"/>
              <a:ext cx="1164053" cy="1111117"/>
            </a:xfrm>
            <a:prstGeom prst="ellipse">
              <a:avLst/>
            </a:prstGeom>
            <a:solidFill>
              <a:schemeClr val="bg2">
                <a:lumMod val="75000"/>
                <a:lumOff val="25000"/>
              </a:schemeClr>
            </a:solidFill>
          </p:spPr>
          <p:style>
            <a:lnRef idx="3">
              <a:schemeClr val="lt1"/>
            </a:lnRef>
            <a:fillRef idx="1">
              <a:schemeClr val="accent2"/>
            </a:fillRef>
            <a:effectRef idx="1">
              <a:schemeClr val="accent2"/>
            </a:effectRef>
            <a:fontRef idx="minor">
              <a:schemeClr val="lt1"/>
            </a:fontRef>
          </p:style>
          <p:txBody>
            <a:bodyPr/>
            <a:lstStyle/>
            <a:p>
              <a:pPr defTabSz="914126">
                <a:defRPr/>
              </a:pPr>
              <a:endParaRPr lang="en-US" sz="1799">
                <a:solidFill>
                  <a:srgbClr val="FFFFFF"/>
                </a:solidFill>
                <a:latin typeface="Segoe UI"/>
              </a:endParaRPr>
            </a:p>
          </p:txBody>
        </p:sp>
        <p:sp>
          <p:nvSpPr>
            <p:cNvPr id="59" name="TextBox 58">
              <a:extLst>
                <a:ext uri="{FF2B5EF4-FFF2-40B4-BE49-F238E27FC236}">
                  <a16:creationId xmlns:a16="http://schemas.microsoft.com/office/drawing/2014/main" id="{7AEC5716-A952-4A24-B00A-712CE08EAACC}"/>
                </a:ext>
              </a:extLst>
            </p:cNvPr>
            <p:cNvSpPr txBox="1"/>
            <p:nvPr/>
          </p:nvSpPr>
          <p:spPr>
            <a:xfrm>
              <a:off x="821844" y="1796473"/>
              <a:ext cx="1296783" cy="544765"/>
            </a:xfrm>
            <a:prstGeom prst="rect">
              <a:avLst/>
            </a:prstGeom>
            <a:noFill/>
          </p:spPr>
          <p:txBody>
            <a:bodyPr wrap="square" lIns="182832" tIns="146266" rIns="182832" bIns="146266" rtlCol="0" anchor="ctr">
              <a:spAutoFit/>
            </a:bodyPr>
            <a:lstStyle/>
            <a:p>
              <a:pPr algn="ctr" defTabSz="914126">
                <a:lnSpc>
                  <a:spcPct val="90000"/>
                </a:lnSpc>
                <a:spcAft>
                  <a:spcPts val="600"/>
                </a:spcAft>
                <a:defRPr/>
              </a:pPr>
              <a:r>
                <a:rPr lang="en-US" sz="1799" dirty="0">
                  <a:solidFill>
                    <a:srgbClr val="FFFFFF"/>
                  </a:solidFill>
                  <a:latin typeface="Segoe UI"/>
                </a:rPr>
                <a:t>.NET</a:t>
              </a:r>
            </a:p>
          </p:txBody>
        </p:sp>
      </p:grpSp>
      <p:grpSp>
        <p:nvGrpSpPr>
          <p:cNvPr id="3" name="Group 2">
            <a:extLst>
              <a:ext uri="{FF2B5EF4-FFF2-40B4-BE49-F238E27FC236}">
                <a16:creationId xmlns:a16="http://schemas.microsoft.com/office/drawing/2014/main" id="{06240AFE-6100-4F20-A64A-9A8835B07E62}"/>
              </a:ext>
            </a:extLst>
          </p:cNvPr>
          <p:cNvGrpSpPr/>
          <p:nvPr/>
        </p:nvGrpSpPr>
        <p:grpSpPr>
          <a:xfrm>
            <a:off x="4791119" y="3773203"/>
            <a:ext cx="2817175" cy="2379329"/>
            <a:chOff x="4782134" y="3784137"/>
            <a:chExt cx="2817909" cy="2379949"/>
          </a:xfrm>
        </p:grpSpPr>
        <p:grpSp>
          <p:nvGrpSpPr>
            <p:cNvPr id="24" name="Group 23">
              <a:extLst>
                <a:ext uri="{FF2B5EF4-FFF2-40B4-BE49-F238E27FC236}">
                  <a16:creationId xmlns:a16="http://schemas.microsoft.com/office/drawing/2014/main" id="{A6310453-7DD4-4682-8543-E001AB0484F0}"/>
                </a:ext>
              </a:extLst>
            </p:cNvPr>
            <p:cNvGrpSpPr/>
            <p:nvPr/>
          </p:nvGrpSpPr>
          <p:grpSpPr>
            <a:xfrm>
              <a:off x="4782134" y="3784137"/>
              <a:ext cx="2817909" cy="2379949"/>
              <a:chOff x="4604404" y="1582078"/>
              <a:chExt cx="2772059" cy="4044770"/>
            </a:xfrm>
          </p:grpSpPr>
          <p:sp>
            <p:nvSpPr>
              <p:cNvPr id="34" name="Rectangle 33">
                <a:extLst>
                  <a:ext uri="{FF2B5EF4-FFF2-40B4-BE49-F238E27FC236}">
                    <a16:creationId xmlns:a16="http://schemas.microsoft.com/office/drawing/2014/main" id="{AFD98DCA-4705-4870-B891-97DFD2C1F732}"/>
                  </a:ext>
                </a:extLst>
              </p:cNvPr>
              <p:cNvSpPr/>
              <p:nvPr/>
            </p:nvSpPr>
            <p:spPr bwMode="auto">
              <a:xfrm>
                <a:off x="4604404" y="1582078"/>
                <a:ext cx="2772058" cy="4044770"/>
              </a:xfrm>
              <a:prstGeom prst="rect">
                <a:avLst/>
              </a:prstGeom>
              <a:solidFill>
                <a:srgbClr val="7030A0"/>
              </a:solidFill>
              <a:ln w="25400" cap="flat" cmpd="sng" algn="ctr">
                <a:noFill/>
                <a:prstDash val="solid"/>
                <a:headEnd type="none" w="med" len="med"/>
                <a:tailEnd type="none" w="med" len="med"/>
              </a:ln>
              <a:effectLst/>
            </p:spPr>
            <p:txBody>
              <a:bodyPr vert="horz" wrap="square" lIns="730257" tIns="273848" rIns="89484" bIns="89488" numCol="1" rtlCol="0" anchor="t" anchorCtr="0" compatLnSpc="1">
                <a:prstTxWarp prst="textNoShape">
                  <a:avLst/>
                </a:prstTxWarp>
              </a:bodyPr>
              <a:lstStyle/>
              <a:p>
                <a:pPr defTabSz="912500">
                  <a:defRPr/>
                </a:pPr>
                <a:r>
                  <a:rPr lang="en-US" sz="2796">
                    <a:gradFill>
                      <a:gsLst>
                        <a:gs pos="14679">
                          <a:srgbClr val="FFFFFF"/>
                        </a:gs>
                        <a:gs pos="38000">
                          <a:srgbClr val="FFFFFF"/>
                        </a:gs>
                      </a:gsLst>
                      <a:lin ang="5400000" scaled="1"/>
                    </a:gradFill>
                    <a:latin typeface="Segoe UI Light"/>
                  </a:rPr>
                  <a:t>  </a:t>
                </a:r>
              </a:p>
            </p:txBody>
          </p:sp>
          <p:sp>
            <p:nvSpPr>
              <p:cNvPr id="35" name="TextBox 34">
                <a:extLst>
                  <a:ext uri="{FF2B5EF4-FFF2-40B4-BE49-F238E27FC236}">
                    <a16:creationId xmlns:a16="http://schemas.microsoft.com/office/drawing/2014/main" id="{99CCD92E-560F-4C54-8FB8-958510325B9E}"/>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algn="ctr" defTabSz="914126">
                  <a:defRPr/>
                </a:pPr>
                <a:r>
                  <a:rPr lang="en-US" sz="1872">
                    <a:solidFill>
                      <a:srgbClr val="FFFFFF"/>
                    </a:solidFill>
                    <a:latin typeface="Segoe UI Semibold" panose="020B0702040204020203" pitchFamily="34" charset="0"/>
                    <a:cs typeface="Segoe UI Semibold" panose="020B0702040204020203" pitchFamily="34" charset="0"/>
                  </a:rPr>
                  <a:t>.NET CORE</a:t>
                </a:r>
              </a:p>
            </p:txBody>
          </p:sp>
        </p:grpSp>
        <p:sp>
          <p:nvSpPr>
            <p:cNvPr id="28" name="TextBox 27">
              <a:extLst>
                <a:ext uri="{FF2B5EF4-FFF2-40B4-BE49-F238E27FC236}">
                  <a16:creationId xmlns:a16="http://schemas.microsoft.com/office/drawing/2014/main" id="{5676C1D5-7740-4858-8A20-498D6E275874}"/>
                </a:ext>
              </a:extLst>
            </p:cNvPr>
            <p:cNvSpPr txBox="1"/>
            <p:nvPr/>
          </p:nvSpPr>
          <p:spPr>
            <a:xfrm>
              <a:off x="4816549" y="4106389"/>
              <a:ext cx="2743200" cy="631613"/>
            </a:xfrm>
            <a:prstGeom prst="rect">
              <a:avLst/>
            </a:prstGeom>
            <a:solidFill>
              <a:srgbClr val="000000">
                <a:alpha val="25000"/>
              </a:srgbClr>
            </a:solidFill>
          </p:spPr>
          <p:txBody>
            <a:bodyPr wrap="square" rtlCol="0" anchor="ctr">
              <a:noAutofit/>
            </a:bodyPr>
            <a:lstStyle/>
            <a:p>
              <a:pPr algn="ctr" defTabSz="914126">
                <a:defRPr/>
              </a:pPr>
              <a:r>
                <a:rPr lang="en-US" sz="1799">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Runtime</a:t>
              </a:r>
            </a:p>
          </p:txBody>
        </p:sp>
        <p:sp>
          <p:nvSpPr>
            <p:cNvPr id="30" name="TextBox 29">
              <a:extLst>
                <a:ext uri="{FF2B5EF4-FFF2-40B4-BE49-F238E27FC236}">
                  <a16:creationId xmlns:a16="http://schemas.microsoft.com/office/drawing/2014/main" id="{B882AD04-100F-4C9C-B34D-0F6D4F4E2889}"/>
                </a:ext>
              </a:extLst>
            </p:cNvPr>
            <p:cNvSpPr txBox="1"/>
            <p:nvPr/>
          </p:nvSpPr>
          <p:spPr>
            <a:xfrm>
              <a:off x="4816549" y="4869765"/>
              <a:ext cx="2743200" cy="787097"/>
            </a:xfrm>
            <a:prstGeom prst="rect">
              <a:avLst/>
            </a:prstGeom>
            <a:solidFill>
              <a:srgbClr val="000000">
                <a:alpha val="25000"/>
              </a:srgbClr>
            </a:solidFill>
          </p:spPr>
          <p:txBody>
            <a:bodyPr wrap="square" rtlCol="0" anchor="ctr">
              <a:noAutofit/>
            </a:bodyPr>
            <a:lstStyle/>
            <a:p>
              <a:pPr algn="ctr" defTabSz="914126">
                <a:defRPr/>
              </a:pPr>
              <a:r>
                <a:rPr lang="en-US" sz="1799"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Core library</a:t>
              </a:r>
            </a:p>
          </p:txBody>
        </p:sp>
      </p:grpSp>
      <p:sp>
        <p:nvSpPr>
          <p:cNvPr id="52" name="TextBox 51">
            <a:extLst>
              <a:ext uri="{FF2B5EF4-FFF2-40B4-BE49-F238E27FC236}">
                <a16:creationId xmlns:a16="http://schemas.microsoft.com/office/drawing/2014/main" id="{C289ADBF-71E7-4AFE-9ED9-A03757558A70}"/>
              </a:ext>
            </a:extLst>
          </p:cNvPr>
          <p:cNvSpPr txBox="1"/>
          <p:nvPr/>
        </p:nvSpPr>
        <p:spPr>
          <a:xfrm>
            <a:off x="1828477" y="5686621"/>
            <a:ext cx="8716120" cy="475820"/>
          </a:xfrm>
          <a:prstGeom prst="rect">
            <a:avLst/>
          </a:prstGeom>
          <a:solidFill>
            <a:schemeClr val="bg2">
              <a:lumMod val="90000"/>
              <a:lumOff val="10000"/>
            </a:schemeClr>
          </a:solidFill>
        </p:spPr>
        <p:txBody>
          <a:bodyPr wrap="square" tIns="0" rtlCol="0" anchor="ctr">
            <a:noAutofit/>
          </a:bodyPr>
          <a:lstStyle/>
          <a:p>
            <a:pPr algn="ctr" defTabSz="914126">
              <a:defRPr/>
            </a:pPr>
            <a:endParaRPr lang="en-US" sz="140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p:txBody>
      </p:sp>
      <p:sp>
        <p:nvSpPr>
          <p:cNvPr id="60" name="TextBox 59">
            <a:extLst>
              <a:ext uri="{FF2B5EF4-FFF2-40B4-BE49-F238E27FC236}">
                <a16:creationId xmlns:a16="http://schemas.microsoft.com/office/drawing/2014/main" id="{6F1E0997-A3EE-4991-B45D-27CE7BFB84C8}"/>
              </a:ext>
            </a:extLst>
          </p:cNvPr>
          <p:cNvSpPr txBox="1"/>
          <p:nvPr/>
        </p:nvSpPr>
        <p:spPr>
          <a:xfrm>
            <a:off x="4777194" y="5684502"/>
            <a:ext cx="2809589" cy="475820"/>
          </a:xfrm>
          <a:prstGeom prst="rect">
            <a:avLst/>
          </a:prstGeom>
          <a:solidFill>
            <a:schemeClr val="bg2">
              <a:lumMod val="90000"/>
              <a:lumOff val="10000"/>
            </a:schemeClr>
          </a:solidFill>
        </p:spPr>
        <p:txBody>
          <a:bodyPr wrap="square" tIns="0" rtlCol="0" anchor="ctr">
            <a:noAutofit/>
          </a:bodyPr>
          <a:lstStyle/>
          <a:p>
            <a:pPr algn="ctr" defTabSz="914126">
              <a:defRPr/>
            </a:pPr>
            <a:r>
              <a:rPr lang="en-US" sz="1400" dirty="0">
                <a:solidFill>
                  <a:srgbClr val="737373">
                    <a:lumMod val="40000"/>
                    <a:lumOff val="60000"/>
                  </a:srgbClr>
                </a:solidFill>
                <a:latin typeface="Segoe UI Semibold" panose="020B0702040204020203" pitchFamily="34" charset="0"/>
                <a:cs typeface="Segoe UI Semibold" panose="020B0702040204020203" pitchFamily="34" charset="0"/>
              </a:rPr>
              <a:t>.NET STANDARD</a:t>
            </a:r>
          </a:p>
        </p:txBody>
      </p:sp>
      <p:sp>
        <p:nvSpPr>
          <p:cNvPr id="48" name="Title 6">
            <a:extLst>
              <a:ext uri="{FF2B5EF4-FFF2-40B4-BE49-F238E27FC236}">
                <a16:creationId xmlns:a16="http://schemas.microsoft.com/office/drawing/2014/main" id="{D4495F0E-1021-4B4A-AD2B-78C268C3D3F4}"/>
              </a:ext>
            </a:extLst>
          </p:cNvPr>
          <p:cNvSpPr txBox="1">
            <a:spLocks/>
          </p:cNvSpPr>
          <p:nvPr/>
        </p:nvSpPr>
        <p:spPr>
          <a:xfrm>
            <a:off x="588109" y="457974"/>
            <a:ext cx="11015651"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462">
              <a:defRPr/>
            </a:pPr>
            <a:r>
              <a:rPr lang="en-US" sz="4200">
                <a:solidFill>
                  <a:schemeClr val="tx1"/>
                </a:solidFill>
              </a:rPr>
              <a:t>The .NET Roadmap</a:t>
            </a:r>
          </a:p>
        </p:txBody>
      </p:sp>
      <p:sp>
        <p:nvSpPr>
          <p:cNvPr id="54" name="Title 2">
            <a:extLst>
              <a:ext uri="{FF2B5EF4-FFF2-40B4-BE49-F238E27FC236}">
                <a16:creationId xmlns:a16="http://schemas.microsoft.com/office/drawing/2014/main" id="{CDAD8543-D3CB-44D0-BDDE-22D651AF2F84}"/>
              </a:ext>
            </a:extLst>
          </p:cNvPr>
          <p:cNvSpPr>
            <a:spLocks noGrp="1"/>
          </p:cNvSpPr>
          <p:nvPr>
            <p:ph type="title"/>
          </p:nvPr>
        </p:nvSpPr>
        <p:spPr>
          <a:xfrm>
            <a:off x="588109" y="421408"/>
            <a:ext cx="11015651" cy="615393"/>
          </a:xfrm>
        </p:spPr>
        <p:txBody>
          <a:bodyPr/>
          <a:lstStyle/>
          <a:p>
            <a:r>
              <a:rPr lang="en-US" sz="4200" dirty="0">
                <a:solidFill>
                  <a:schemeClr val="tx1"/>
                </a:solidFill>
                <a:cs typeface="Segoe UI"/>
              </a:rPr>
              <a:t>Introducing .NET 5</a:t>
            </a:r>
          </a:p>
        </p:txBody>
      </p:sp>
    </p:spTree>
    <p:extLst>
      <p:ext uri="{BB962C8B-B14F-4D97-AF65-F5344CB8AC3E}">
        <p14:creationId xmlns:p14="http://schemas.microsoft.com/office/powerpoint/2010/main" val="3803398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22" presetClass="entr" presetSubtype="1"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up)">
                                      <p:cBhvr>
                                        <p:cTn id="10" dur="500"/>
                                        <p:tgtEl>
                                          <p:spTgt spid="36"/>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anim calcmode="lin" valueType="num">
                                      <p:cBhvr>
                                        <p:cTn id="14" dur="500" fill="hold"/>
                                        <p:tgtEl>
                                          <p:spTgt spid="38"/>
                                        </p:tgtEl>
                                        <p:attrNameLst>
                                          <p:attrName>ppt_x</p:attrName>
                                        </p:attrNameLst>
                                      </p:cBhvr>
                                      <p:tavLst>
                                        <p:tav tm="0">
                                          <p:val>
                                            <p:strVal val="#ppt_x"/>
                                          </p:val>
                                        </p:tav>
                                        <p:tav tm="100000">
                                          <p:val>
                                            <p:strVal val="#ppt_x"/>
                                          </p:val>
                                        </p:tav>
                                      </p:tavLst>
                                    </p:anim>
                                    <p:anim calcmode="lin" valueType="num">
                                      <p:cBhvr>
                                        <p:cTn id="15" dur="500" fill="hold"/>
                                        <p:tgtEl>
                                          <p:spTgt spid="38"/>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xit" presetSubtype="0" fill="hold" grpId="0" nodeType="afterEffect">
                                  <p:stCondLst>
                                    <p:cond delay="0"/>
                                  </p:stCondLst>
                                  <p:childTnLst>
                                    <p:animEffect transition="out" filter="fade">
                                      <p:cBhvr>
                                        <p:cTn id="18" dur="500"/>
                                        <p:tgtEl>
                                          <p:spTgt spid="52"/>
                                        </p:tgtEl>
                                      </p:cBhvr>
                                    </p:animEffect>
                                    <p:set>
                                      <p:cBhvr>
                                        <p:cTn id="19" dur="1" fill="hold">
                                          <p:stCondLst>
                                            <p:cond delay="499"/>
                                          </p:stCondLst>
                                        </p:cTn>
                                        <p:tgtEl>
                                          <p:spTgt spid="52"/>
                                        </p:tgtEl>
                                        <p:attrNameLst>
                                          <p:attrName>style.visibility</p:attrName>
                                        </p:attrNameLst>
                                      </p:cBhvr>
                                      <p:to>
                                        <p:strVal val="hidden"/>
                                      </p:to>
                                    </p:set>
                                  </p:childTnLst>
                                </p:cTn>
                              </p:par>
                              <p:par>
                                <p:cTn id="20" presetID="42" presetClass="path" presetSubtype="0" accel="50000" decel="50000" fill="hold" nodeType="withEffect">
                                  <p:stCondLst>
                                    <p:cond delay="0"/>
                                  </p:stCondLst>
                                  <p:childTnLst>
                                    <p:animMotion origin="layout" path="M 4.58333E-6 -1.48148E-6 L 0.24218 -0.00023 " pathEditMode="relative" rAng="0" ptsTypes="AA">
                                      <p:cBhvr>
                                        <p:cTn id="21" dur="2000" fill="hold"/>
                                        <p:tgtEl>
                                          <p:spTgt spid="4"/>
                                        </p:tgtEl>
                                        <p:attrNameLst>
                                          <p:attrName>ppt_x</p:attrName>
                                          <p:attrName>ppt_y</p:attrName>
                                        </p:attrNameLst>
                                      </p:cBhvr>
                                      <p:rCtr x="12109" y="-23"/>
                                    </p:animMotion>
                                  </p:childTnLst>
                                </p:cTn>
                              </p:par>
                              <p:par>
                                <p:cTn id="22" presetID="42" presetClass="path" presetSubtype="0" accel="50000" decel="50000" fill="hold" nodeType="withEffect">
                                  <p:stCondLst>
                                    <p:cond delay="0"/>
                                  </p:stCondLst>
                                  <p:childTnLst>
                                    <p:animMotion origin="layout" path="M 1.04167E-6 -2.96296E-6 L -0.24128 -2.96296E-6 " pathEditMode="relative" rAng="0" ptsTypes="AA">
                                      <p:cBhvr>
                                        <p:cTn id="23" dur="2000" fill="hold"/>
                                        <p:tgtEl>
                                          <p:spTgt spid="2"/>
                                        </p:tgtEl>
                                        <p:attrNameLst>
                                          <p:attrName>ppt_x</p:attrName>
                                          <p:attrName>ppt_y</p:attrName>
                                        </p:attrNameLst>
                                      </p:cBhvr>
                                      <p:rCtr x="-12070" y="0"/>
                                    </p:animMotion>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childTnLst>
                                </p:cTn>
                              </p:par>
                            </p:childTnLst>
                          </p:cTn>
                        </p:par>
                        <p:par>
                          <p:cTn id="28" fill="hold">
                            <p:stCondLst>
                              <p:cond delay="3500"/>
                            </p:stCondLst>
                            <p:childTnLst>
                              <p:par>
                                <p:cTn id="29" presetID="10" presetClass="entr" presetSubtype="0" fill="hold" grpId="0" nodeType="after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 presetClass="exit"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
                                        </p:tgtEl>
                                      </p:cBhvr>
                                    </p:animEffect>
                                    <p:set>
                                      <p:cBhvr>
                                        <p:cTn id="36" dur="1" fill="hold">
                                          <p:stCondLst>
                                            <p:cond delay="499"/>
                                          </p:stCondLst>
                                        </p:cTn>
                                        <p:tgtEl>
                                          <p:spTgt spid="3"/>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4"/>
                                        </p:tgtEl>
                                      </p:cBhvr>
                                    </p:animEffect>
                                    <p:set>
                                      <p:cBhvr>
                                        <p:cTn id="39" dur="1" fill="hold">
                                          <p:stCondLst>
                                            <p:cond delay="499"/>
                                          </p:stCondLst>
                                        </p:cTn>
                                        <p:tgtEl>
                                          <p:spTgt spid="4"/>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2"/>
                                        </p:tgtEl>
                                      </p:cBhvr>
                                    </p:animEffect>
                                    <p:set>
                                      <p:cBhvr>
                                        <p:cTn id="42"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52" grpId="0" animBg="1"/>
      <p:bldP spid="48" grpId="0"/>
      <p:bldP spid="5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26033AD-9BE9-4EA9-8C5F-35266859A5D6}"/>
              </a:ext>
            </a:extLst>
          </p:cNvPr>
          <p:cNvSpPr>
            <a:spLocks noGrp="1"/>
          </p:cNvSpPr>
          <p:nvPr>
            <p:ph type="body" sz="quarter" idx="10"/>
          </p:nvPr>
        </p:nvSpPr>
        <p:spPr>
          <a:xfrm>
            <a:off x="269169" y="1189760"/>
            <a:ext cx="11650488" cy="3777486"/>
          </a:xfrm>
        </p:spPr>
        <p:txBody>
          <a:bodyPr vert="horz" wrap="square" lIns="146266" tIns="91416" rIns="146266" bIns="91416" rtlCol="0" anchor="t">
            <a:spAutoFit/>
          </a:bodyPr>
          <a:lstStyle/>
          <a:p>
            <a:pPr>
              <a:buFont typeface="Arial" panose="020B0604020202020204" pitchFamily="34" charset="0"/>
              <a:buChar char="•"/>
            </a:pPr>
            <a:r>
              <a:rPr lang="en-US" sz="3199" dirty="0">
                <a:latin typeface="+mn-lt"/>
              </a:rPr>
              <a:t>Supports all .NET application types</a:t>
            </a:r>
          </a:p>
          <a:p>
            <a:pPr>
              <a:buFont typeface="Arial" panose="020B0604020202020204" pitchFamily="34" charset="0"/>
              <a:buChar char="•"/>
            </a:pPr>
            <a:r>
              <a:rPr lang="en-US" sz="3199" dirty="0">
                <a:latin typeface="+mn-lt"/>
              </a:rPr>
              <a:t>Evolution of .NET Core, adding the best of Mono into one unified platform</a:t>
            </a:r>
            <a:endParaRPr lang="en-US" sz="3199" dirty="0">
              <a:latin typeface="+mn-lt"/>
              <a:cs typeface="Segoe UI Light"/>
            </a:endParaRPr>
          </a:p>
          <a:p>
            <a:pPr marL="571432" lvl="1" indent="-342900">
              <a:buFont typeface="Arial" panose="020B0604020202020204" pitchFamily="34" charset="0"/>
              <a:buChar char="•"/>
            </a:pPr>
            <a:r>
              <a:rPr lang="en-US" sz="2399" dirty="0"/>
              <a:t>One BCL implementation, still adheres to .NET Standard</a:t>
            </a:r>
            <a:endParaRPr lang="en-US" sz="2399" dirty="0">
              <a:cs typeface="Segoe UI Light"/>
            </a:endParaRPr>
          </a:p>
          <a:p>
            <a:pPr marL="571432" lvl="1" indent="-342900">
              <a:buFont typeface="Arial" panose="020B0604020202020204" pitchFamily="34" charset="0"/>
              <a:buChar char="•"/>
            </a:pPr>
            <a:r>
              <a:rPr lang="en-US" sz="2399" dirty="0">
                <a:cs typeface="Segoe UI Light"/>
              </a:rPr>
              <a:t>One toolchain (SDK style projects)</a:t>
            </a:r>
          </a:p>
          <a:p>
            <a:pPr marL="571432" lvl="1" indent="-342900">
              <a:buFont typeface="Arial" panose="020B0604020202020204" pitchFamily="34" charset="0"/>
              <a:buChar char="•"/>
            </a:pPr>
            <a:r>
              <a:rPr lang="en-US" sz="2399" dirty="0">
                <a:cs typeface="Segoe UI Light"/>
              </a:rPr>
              <a:t>Both Just-in-Time (JIT) and native models supported</a:t>
            </a:r>
          </a:p>
          <a:p>
            <a:pPr marL="571432" lvl="1" indent="-342900">
              <a:buFont typeface="Arial" panose="020B0604020202020204" pitchFamily="34" charset="0"/>
              <a:buChar char="•"/>
            </a:pPr>
            <a:r>
              <a:rPr lang="en-US" sz="2399" dirty="0">
                <a:cs typeface="Segoe UI Light"/>
              </a:rPr>
              <a:t>Interop with Java and Swift</a:t>
            </a:r>
          </a:p>
          <a:p>
            <a:pPr marL="335814" indent="-335814"/>
            <a:endParaRPr lang="en-US" sz="3199" dirty="0">
              <a:latin typeface="+mn-lt"/>
              <a:cs typeface="Segoe UI Light"/>
            </a:endParaRPr>
          </a:p>
        </p:txBody>
      </p:sp>
      <p:sp>
        <p:nvSpPr>
          <p:cNvPr id="3" name="Title 2">
            <a:extLst>
              <a:ext uri="{FF2B5EF4-FFF2-40B4-BE49-F238E27FC236}">
                <a16:creationId xmlns:a16="http://schemas.microsoft.com/office/drawing/2014/main" id="{44786F08-2C15-44ED-AE55-AC7B977D7058}"/>
              </a:ext>
            </a:extLst>
          </p:cNvPr>
          <p:cNvSpPr>
            <a:spLocks noGrp="1"/>
          </p:cNvSpPr>
          <p:nvPr>
            <p:ph type="title"/>
          </p:nvPr>
        </p:nvSpPr>
        <p:spPr>
          <a:xfrm>
            <a:off x="588109" y="421408"/>
            <a:ext cx="11015651" cy="615393"/>
          </a:xfrm>
        </p:spPr>
        <p:txBody>
          <a:bodyPr/>
          <a:lstStyle/>
          <a:p>
            <a:r>
              <a:rPr lang="en-US" sz="4200" dirty="0">
                <a:solidFill>
                  <a:schemeClr val="tx1"/>
                </a:solidFill>
                <a:cs typeface="Segoe UI"/>
              </a:rPr>
              <a:t>Introducing .NET 5</a:t>
            </a:r>
          </a:p>
        </p:txBody>
      </p:sp>
    </p:spTree>
    <p:extLst>
      <p:ext uri="{BB962C8B-B14F-4D97-AF65-F5344CB8AC3E}">
        <p14:creationId xmlns:p14="http://schemas.microsoft.com/office/powerpoint/2010/main" val="346177305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F6F382-3358-4706-BEAE-7D6CFEE6E625}"/>
              </a:ext>
            </a:extLst>
          </p:cNvPr>
          <p:cNvSpPr>
            <a:spLocks noGrp="1"/>
          </p:cNvSpPr>
          <p:nvPr>
            <p:ph type="title"/>
          </p:nvPr>
        </p:nvSpPr>
        <p:spPr>
          <a:xfrm>
            <a:off x="588109" y="457974"/>
            <a:ext cx="11015651" cy="723087"/>
          </a:xfrm>
        </p:spPr>
        <p:txBody>
          <a:bodyPr/>
          <a:lstStyle/>
          <a:p>
            <a:r>
              <a:rPr lang="en-US" sz="4699" dirty="0">
                <a:cs typeface="Segoe UI"/>
              </a:rPr>
              <a:t>What is </a:t>
            </a:r>
            <a:r>
              <a:rPr lang="en-US" sz="4699" b="1" i="1" dirty="0">
                <a:cs typeface="Segoe UI"/>
              </a:rPr>
              <a:t>not</a:t>
            </a:r>
            <a:r>
              <a:rPr lang="en-US" sz="4699" dirty="0">
                <a:cs typeface="Segoe UI"/>
              </a:rPr>
              <a:t> in .NET 5?</a:t>
            </a:r>
          </a:p>
        </p:txBody>
      </p:sp>
      <p:sp>
        <p:nvSpPr>
          <p:cNvPr id="2" name="Text Placeholder 1">
            <a:extLst>
              <a:ext uri="{FF2B5EF4-FFF2-40B4-BE49-F238E27FC236}">
                <a16:creationId xmlns:a16="http://schemas.microsoft.com/office/drawing/2014/main" id="{D5403349-5345-4B21-BB39-CB296FB0AE0A}"/>
              </a:ext>
            </a:extLst>
          </p:cNvPr>
          <p:cNvSpPr>
            <a:spLocks noGrp="1"/>
          </p:cNvSpPr>
          <p:nvPr>
            <p:ph sz="quarter" idx="10"/>
          </p:nvPr>
        </p:nvSpPr>
        <p:spPr>
          <a:xfrm>
            <a:off x="584047" y="1435619"/>
            <a:ext cx="11015969" cy="4303486"/>
          </a:xfrm>
        </p:spPr>
        <p:txBody>
          <a:bodyPr/>
          <a:lstStyle/>
          <a:p>
            <a:pPr>
              <a:buFont typeface="Arial" panose="020B0604020202020204" pitchFamily="34" charset="0"/>
              <a:buChar char="•"/>
            </a:pPr>
            <a:r>
              <a:rPr lang="en-US" sz="3199" dirty="0">
                <a:solidFill>
                  <a:schemeClr val="tx1"/>
                </a:solidFill>
                <a:latin typeface="+mn-lt"/>
                <a:cs typeface="Segoe UI"/>
              </a:rPr>
              <a:t>Web forms, WCF server and Windows workflow remain on .NET Framework 4.8 </a:t>
            </a:r>
            <a:r>
              <a:rPr lang="en-US" sz="3199" b="1" u="sng" dirty="0">
                <a:solidFill>
                  <a:schemeClr val="tx1"/>
                </a:solidFill>
                <a:latin typeface="+mn-lt"/>
                <a:cs typeface="Segoe UI"/>
              </a:rPr>
              <a:t>only</a:t>
            </a:r>
            <a:r>
              <a:rPr lang="en-US" sz="3199" dirty="0">
                <a:solidFill>
                  <a:schemeClr val="tx1"/>
                </a:solidFill>
                <a:latin typeface="+mn-lt"/>
                <a:cs typeface="Segoe UI"/>
              </a:rPr>
              <a:t>. There are no plans to port these.</a:t>
            </a:r>
          </a:p>
          <a:p>
            <a:pPr marL="579375" lvl="1" indent="-342900">
              <a:buFont typeface="Arial" panose="020B0604020202020204" pitchFamily="34" charset="0"/>
              <a:buChar char="•"/>
            </a:pPr>
            <a:endParaRPr lang="en-US" dirty="0">
              <a:solidFill>
                <a:schemeClr val="tx1"/>
              </a:solidFill>
              <a:cs typeface="Segoe UI"/>
            </a:endParaRPr>
          </a:p>
          <a:p>
            <a:pPr>
              <a:buFont typeface="Arial" panose="020B0604020202020204" pitchFamily="34" charset="0"/>
              <a:buChar char="•"/>
            </a:pPr>
            <a:r>
              <a:rPr lang="en-US" sz="3199" dirty="0">
                <a:solidFill>
                  <a:schemeClr val="tx1"/>
                </a:solidFill>
                <a:latin typeface="+mn-lt"/>
                <a:cs typeface="Segoe UI"/>
              </a:rPr>
              <a:t>Recommendations</a:t>
            </a:r>
          </a:p>
          <a:p>
            <a:pPr marL="579375" lvl="1" indent="-342900">
              <a:buFont typeface="Arial" panose="020B0604020202020204" pitchFamily="34" charset="0"/>
              <a:buChar char="•"/>
            </a:pPr>
            <a:r>
              <a:rPr lang="en-US" dirty="0">
                <a:solidFill>
                  <a:schemeClr val="tx1"/>
                </a:solidFill>
                <a:cs typeface="Segoe UI"/>
              </a:rPr>
              <a:t>ASP.NET </a:t>
            </a:r>
            <a:r>
              <a:rPr lang="en-US" dirty="0" err="1">
                <a:solidFill>
                  <a:schemeClr val="tx1"/>
                </a:solidFill>
                <a:cs typeface="Segoe UI"/>
              </a:rPr>
              <a:t>Blazor</a:t>
            </a:r>
            <a:r>
              <a:rPr lang="en-US" dirty="0">
                <a:solidFill>
                  <a:schemeClr val="tx1"/>
                </a:solidFill>
                <a:cs typeface="Segoe UI"/>
              </a:rPr>
              <a:t> for ASP.NET Web forms (we will provide a migration guide)</a:t>
            </a:r>
          </a:p>
          <a:p>
            <a:pPr marL="579375" lvl="1" indent="-342900">
              <a:buFont typeface="Arial" panose="020B0604020202020204" pitchFamily="34" charset="0"/>
              <a:buChar char="•"/>
            </a:pPr>
            <a:r>
              <a:rPr lang="en-US" dirty="0" err="1">
                <a:solidFill>
                  <a:schemeClr val="tx1"/>
                </a:solidFill>
                <a:cs typeface="Segoe UI"/>
              </a:rPr>
              <a:t>gRPC</a:t>
            </a:r>
            <a:r>
              <a:rPr lang="en-US" dirty="0">
                <a:solidFill>
                  <a:schemeClr val="tx1"/>
                </a:solidFill>
                <a:cs typeface="Segoe UI"/>
              </a:rPr>
              <a:t> for WCF server and remoting (we will provide a migration guide)</a:t>
            </a:r>
          </a:p>
          <a:p>
            <a:pPr marL="579375" lvl="1" indent="-342900">
              <a:buFont typeface="Arial" panose="020B0604020202020204" pitchFamily="34" charset="0"/>
              <a:buChar char="•"/>
            </a:pPr>
            <a:r>
              <a:rPr lang="en-US" dirty="0">
                <a:solidFill>
                  <a:schemeClr val="tx1"/>
                </a:solidFill>
                <a:cs typeface="Segoe UI"/>
              </a:rPr>
              <a:t>Open source core workflow for Windows workflow (WF): </a:t>
            </a:r>
            <a:r>
              <a:rPr lang="en-US" sz="1799" dirty="0">
                <a:solidFill>
                  <a:schemeClr val="tx1"/>
                </a:solidFill>
                <a:hlinkClick r:id="rId3">
                  <a:extLst>
                    <a:ext uri="{A12FA001-AC4F-418D-AE19-62706E023703}">
                      <ahyp:hlinkClr xmlns:ahyp="http://schemas.microsoft.com/office/drawing/2018/hyperlinkcolor" val="tx"/>
                    </a:ext>
                  </a:extLst>
                </a:hlinkClick>
              </a:rPr>
              <a:t>https://github.com/UiPath/corewf</a:t>
            </a:r>
            <a:r>
              <a:rPr lang="en-US" sz="1799" dirty="0">
                <a:solidFill>
                  <a:schemeClr val="tx1"/>
                </a:solidFill>
              </a:rPr>
              <a:t> </a:t>
            </a:r>
          </a:p>
          <a:p>
            <a:endParaRPr lang="en-US" sz="2399" dirty="0">
              <a:solidFill>
                <a:schemeClr val="tx1"/>
              </a:solidFill>
              <a:latin typeface="+mn-lt"/>
            </a:endParaRPr>
          </a:p>
        </p:txBody>
      </p:sp>
    </p:spTree>
    <p:extLst>
      <p:ext uri="{BB962C8B-B14F-4D97-AF65-F5344CB8AC3E}">
        <p14:creationId xmlns:p14="http://schemas.microsoft.com/office/powerpoint/2010/main" val="48041913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F3C05F6-5643-4514-9015-EADA69635388}"/>
              </a:ext>
            </a:extLst>
          </p:cNvPr>
          <p:cNvGrpSpPr/>
          <p:nvPr/>
        </p:nvGrpSpPr>
        <p:grpSpPr>
          <a:xfrm>
            <a:off x="524760" y="3767970"/>
            <a:ext cx="8732089" cy="2495006"/>
            <a:chOff x="473522" y="2957809"/>
            <a:chExt cx="8438903" cy="3077297"/>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2" y="2957809"/>
              <a:ext cx="8438903" cy="3077297"/>
              <a:chOff x="406550" y="3713239"/>
              <a:chExt cx="9311752" cy="3077297"/>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50" y="3713239"/>
                <a:ext cx="9311752" cy="3077297"/>
                <a:chOff x="474924" y="2957810"/>
                <a:chExt cx="9253607" cy="3077297"/>
              </a:xfrm>
            </p:grpSpPr>
            <p:sp>
              <p:nvSpPr>
                <p:cNvPr id="10" name="TextBox 9"/>
                <p:cNvSpPr txBox="1"/>
                <p:nvPr/>
              </p:nvSpPr>
              <p:spPr>
                <a:xfrm>
                  <a:off x="474924" y="2957810"/>
                  <a:ext cx="9253607" cy="3077297"/>
                </a:xfrm>
                <a:prstGeom prst="rect">
                  <a:avLst/>
                </a:prstGeom>
                <a:solidFill>
                  <a:schemeClr val="accent3">
                    <a:lumMod val="75000"/>
                  </a:schemeClr>
                </a:solidFill>
              </p:spPr>
              <p:txBody>
                <a:bodyPr wrap="square" lIns="238950" tIns="191159" rIns="238950" bIns="19115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751">
                    <a:defRPr/>
                  </a:pPr>
                  <a:endParaRPr lang="en-US" sz="1333" b="1">
                    <a:solidFill>
                      <a:srgbClr val="FFFFFF"/>
                    </a:solidFill>
                    <a:latin typeface="Segoe UI"/>
                  </a:endParaRPr>
                </a:p>
              </p:txBody>
            </p:sp>
            <p:sp>
              <p:nvSpPr>
                <p:cNvPr id="32" name="TextBox 31"/>
                <p:cNvSpPr txBox="1"/>
                <p:nvPr/>
              </p:nvSpPr>
              <p:spPr>
                <a:xfrm>
                  <a:off x="3762304" y="5408884"/>
                  <a:ext cx="2688627" cy="382081"/>
                </a:xfrm>
                <a:prstGeom prst="rect">
                  <a:avLst/>
                </a:prstGeom>
                <a:solidFill>
                  <a:srgbClr val="D2D2D2"/>
                </a:solidFill>
              </p:spPr>
              <p:txBody>
                <a:bodyPr wrap="square" lIns="238950" tIns="191159" rIns="238950" bIns="191159" rtlCol="0" anchor="ctr">
                  <a:noAutofit/>
                </a:bodyPr>
                <a:lstStyle/>
                <a:p>
                  <a:pPr algn="ctr" defTabSz="895751">
                    <a:lnSpc>
                      <a:spcPct val="90000"/>
                    </a:lnSpc>
                    <a:defRPr/>
                  </a:pPr>
                  <a:r>
                    <a:rPr lang="en-US" sz="933" b="1" kern="0">
                      <a:gradFill>
                        <a:gsLst>
                          <a:gs pos="2804">
                            <a:srgbClr val="505050"/>
                          </a:gs>
                          <a:gs pos="26000">
                            <a:srgbClr val="505050"/>
                          </a:gs>
                        </a:gsLst>
                        <a:lin ang="5400000" scaled="1"/>
                      </a:gradFill>
                      <a:latin typeface="Segoe UI"/>
                      <a:cs typeface="Segoe UI Semilight" panose="020B0402040204020203"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238950" tIns="191159" rIns="238950" bIns="191159" rtlCol="0" anchor="ctr">
                  <a:noAutofit/>
                </a:bodyPr>
                <a:lstStyle/>
                <a:p>
                  <a:pPr algn="ctr" defTabSz="895751">
                    <a:lnSpc>
                      <a:spcPct val="90000"/>
                    </a:lnSpc>
                    <a:defRPr/>
                  </a:pPr>
                  <a:r>
                    <a:rPr lang="en-US" sz="933" b="1" kern="0">
                      <a:gradFill>
                        <a:gsLst>
                          <a:gs pos="2804">
                            <a:srgbClr val="505050"/>
                          </a:gs>
                          <a:gs pos="26000">
                            <a:srgbClr val="505050"/>
                          </a:gs>
                        </a:gsLst>
                        <a:lin ang="5400000" scaled="1"/>
                      </a:gradFill>
                      <a:latin typeface="Segoe UI"/>
                      <a:cs typeface="Segoe UI Semilight" panose="020B0402040204020203"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238950" tIns="191159" rIns="238950" bIns="191159" rtlCol="0" anchor="ctr">
                  <a:noAutofit/>
                </a:bodyPr>
                <a:lstStyle/>
                <a:p>
                  <a:pPr algn="ctr" defTabSz="895751">
                    <a:lnSpc>
                      <a:spcPct val="90000"/>
                    </a:lnSpc>
                    <a:defRPr/>
                  </a:pPr>
                  <a:r>
                    <a:rPr lang="en-US" sz="933" b="1" kern="0">
                      <a:gradFill>
                        <a:gsLst>
                          <a:gs pos="2804">
                            <a:srgbClr val="505050"/>
                          </a:gs>
                          <a:gs pos="26000">
                            <a:srgbClr val="505050"/>
                          </a:gs>
                        </a:gsLst>
                        <a:lin ang="5400000" scaled="1"/>
                      </a:gradFill>
                      <a:latin typeface="Segoe UI"/>
                      <a:cs typeface="Segoe UI Semilight" panose="020B0402040204020203" pitchFamily="34" charset="0"/>
                    </a:rPr>
                    <a:t>RUNTIME COMPONENTS</a:t>
                  </a:r>
                </a:p>
              </p:txBody>
            </p:sp>
            <p:sp>
              <p:nvSpPr>
                <p:cNvPr id="30" name="TextBox 29"/>
                <p:cNvSpPr txBox="1"/>
                <p:nvPr/>
              </p:nvSpPr>
              <p:spPr>
                <a:xfrm>
                  <a:off x="532406" y="3480417"/>
                  <a:ext cx="9162736" cy="1149498"/>
                </a:xfrm>
                <a:prstGeom prst="rect">
                  <a:avLst/>
                </a:prstGeom>
                <a:solidFill>
                  <a:srgbClr val="000000">
                    <a:alpha val="10196"/>
                  </a:srgbClr>
                </a:solidFill>
              </p:spPr>
              <p:txBody>
                <a:bodyPr wrap="square" lIns="238950" tIns="191159" rIns="238950" bIns="19115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751">
                    <a:defRPr/>
                  </a:pPr>
                  <a:r>
                    <a:rPr lang="en-US" sz="3599">
                      <a:solidFill>
                        <a:srgbClr val="FFFFFF"/>
                      </a:solidFill>
                      <a:latin typeface="Segoe UI Semibold" panose="020B0702040204020203" pitchFamily="34" charset="0"/>
                      <a:cs typeface="Segoe UI Semibold" panose="020B0702040204020203" pitchFamily="34" charset="0"/>
                    </a:rPr>
                    <a:t>.NET 5 </a:t>
                  </a:r>
                  <a:endParaRPr lang="en-US" sz="2799">
                    <a:solidFill>
                      <a:srgbClr val="FFFFFF"/>
                    </a:solidFill>
                    <a:latin typeface="Segoe UI Semibold" panose="020B0702040204020203" pitchFamily="34" charset="0"/>
                    <a:cs typeface="Segoe UI Semibold" panose="020B0702040204020203" pitchFamily="34" charset="0"/>
                  </a:endParaRPr>
                </a:p>
              </p:txBody>
            </p:sp>
            <p:sp>
              <p:nvSpPr>
                <p:cNvPr id="6" name="Rectangle 5"/>
                <p:cNvSpPr/>
                <p:nvPr/>
              </p:nvSpPr>
              <p:spPr>
                <a:xfrm>
                  <a:off x="549899" y="4949462"/>
                  <a:ext cx="9162736" cy="366779"/>
                </a:xfrm>
                <a:prstGeom prst="rect">
                  <a:avLst/>
                </a:prstGeom>
              </p:spPr>
              <p:txBody>
                <a:bodyPr wrap="square">
                  <a:spAutoFit/>
                </a:bodyPr>
                <a:lstStyle/>
                <a:p>
                  <a:pPr algn="ctr" defTabSz="913556">
                    <a:defRPr/>
                  </a:pPr>
                  <a:r>
                    <a:rPr lang="en-US" sz="1333" b="1" kern="0">
                      <a:solidFill>
                        <a:srgbClr val="FFFFFF"/>
                      </a:solidFill>
                      <a:latin typeface="Segoe UI Semibold" panose="020B0702040204020203" pitchFamily="34" charset="0"/>
                      <a:cs typeface="Segoe UI Semibold" panose="020B0702040204020203" pitchFamily="34" charset="0"/>
                    </a:rPr>
                    <a:t>INFRASTRUCTURE</a:t>
                  </a:r>
                  <a:endParaRPr lang="en-US" sz="1732">
                    <a:solidFill>
                      <a:srgbClr val="505050"/>
                    </a:solidFill>
                    <a:latin typeface="Segoe UI Semibold" panose="020B0702040204020203" pitchFamily="34" charset="0"/>
                    <a:cs typeface="Segoe UI Semibold" panose="020B0702040204020203" pitchFamily="34" charset="0"/>
                  </a:endParaRPr>
                </a:p>
              </p:txBody>
            </p:sp>
          </p:grpSp>
          <p:sp>
            <p:nvSpPr>
              <p:cNvPr id="4" name="Rectangle 3"/>
              <p:cNvSpPr/>
              <p:nvPr/>
            </p:nvSpPr>
            <p:spPr>
              <a:xfrm>
                <a:off x="431235" y="3774150"/>
                <a:ext cx="9253607" cy="352942"/>
              </a:xfrm>
              <a:prstGeom prst="rect">
                <a:avLst/>
              </a:prstGeom>
            </p:spPr>
            <p:txBody>
              <a:bodyPr wrap="square">
                <a:spAutoFit/>
              </a:bodyPr>
              <a:lstStyle/>
              <a:p>
                <a:pPr algn="ctr" defTabSz="913751">
                  <a:lnSpc>
                    <a:spcPct val="90000"/>
                  </a:lnSpc>
                  <a:defRPr/>
                </a:pPr>
                <a:r>
                  <a:rPr lang="en-US" sz="1400" kern="0">
                    <a:solidFill>
                      <a:srgbClr val="E6E6E6">
                        <a:lumMod val="75000"/>
                      </a:srgbClr>
                    </a:solidFill>
                    <a:latin typeface="Segoe UI Semibold" panose="020B0702040204020203" pitchFamily="34" charset="0"/>
                    <a:cs typeface="Segoe UI Semibold" panose="020B0702040204020203" pitchFamily="34" charset="0"/>
                  </a:rPr>
                  <a:t>.NET STANDARD</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238950" tIns="191159" rIns="238950" bIns="19115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751">
                <a:defRPr/>
              </a:pPr>
              <a:endParaRPr lang="en-US" sz="1067">
                <a:solidFill>
                  <a:srgbClr val="FFFFFF"/>
                </a:solidFill>
                <a:latin typeface="Segoe UI"/>
              </a:endParaRPr>
            </a:p>
          </p:txBody>
        </p:sp>
      </p:grpSp>
      <p:sp>
        <p:nvSpPr>
          <p:cNvPr id="39" name="Title 1">
            <a:extLst>
              <a:ext uri="{FF2B5EF4-FFF2-40B4-BE49-F238E27FC236}">
                <a16:creationId xmlns:a16="http://schemas.microsoft.com/office/drawing/2014/main" id="{C0FA3E5D-C80E-4CFA-BFDE-C88EC0212DD0}"/>
              </a:ext>
            </a:extLst>
          </p:cNvPr>
          <p:cNvSpPr txBox="1">
            <a:spLocks/>
          </p:cNvSpPr>
          <p:nvPr/>
        </p:nvSpPr>
        <p:spPr>
          <a:xfrm>
            <a:off x="223146" y="128636"/>
            <a:ext cx="11755937" cy="1096919"/>
          </a:xfrm>
          <a:prstGeom prst="rect">
            <a:avLst/>
          </a:prstGeom>
        </p:spPr>
        <p:txBody>
          <a:bodyPr lIns="146059" tIns="9129" rIns="146059" bIns="9129"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12803">
              <a:defRPr/>
            </a:pPr>
            <a:r>
              <a:rPr lang="en-US" sz="5331" dirty="0">
                <a:solidFill>
                  <a:schemeClr val="tx1"/>
                </a:solidFill>
                <a:latin typeface="Segoe UI Light"/>
              </a:rPr>
              <a:t>.NET—A unified platform</a:t>
            </a:r>
          </a:p>
        </p:txBody>
      </p:sp>
      <p:grpSp>
        <p:nvGrpSpPr>
          <p:cNvPr id="7" name="Group 6">
            <a:extLst>
              <a:ext uri="{FF2B5EF4-FFF2-40B4-BE49-F238E27FC236}">
                <a16:creationId xmlns:a16="http://schemas.microsoft.com/office/drawing/2014/main" id="{2186FFA0-E5B5-4AF7-A320-C9535073F790}"/>
              </a:ext>
            </a:extLst>
          </p:cNvPr>
          <p:cNvGrpSpPr/>
          <p:nvPr/>
        </p:nvGrpSpPr>
        <p:grpSpPr>
          <a:xfrm>
            <a:off x="524762" y="1683754"/>
            <a:ext cx="1255755" cy="2075422"/>
            <a:chOff x="524899" y="1683299"/>
            <a:chExt cx="1256082" cy="2075963"/>
          </a:xfrm>
          <a:solidFill>
            <a:srgbClr val="002060"/>
          </a:solidFill>
        </p:grpSpPr>
        <p:sp>
          <p:nvSpPr>
            <p:cNvPr id="36" name="Rectangle 35">
              <a:extLst>
                <a:ext uri="{FF2B5EF4-FFF2-40B4-BE49-F238E27FC236}">
                  <a16:creationId xmlns:a16="http://schemas.microsoft.com/office/drawing/2014/main" id="{59613743-259D-48D2-81DB-32D4C41AEFEC}"/>
                </a:ext>
              </a:extLst>
            </p:cNvPr>
            <p:cNvSpPr/>
            <p:nvPr/>
          </p:nvSpPr>
          <p:spPr bwMode="auto">
            <a:xfrm>
              <a:off x="524899" y="1683299"/>
              <a:ext cx="1250398" cy="20759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C5876029-CCF1-4E08-9032-031E9B70A6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497" y="1756122"/>
              <a:ext cx="779562" cy="849589"/>
            </a:xfrm>
            <a:prstGeom prst="rect">
              <a:avLst/>
            </a:prstGeom>
            <a:grpFill/>
          </p:spPr>
        </p:pic>
        <p:sp>
          <p:nvSpPr>
            <p:cNvPr id="51" name="TextBox 50">
              <a:extLst>
                <a:ext uri="{FF2B5EF4-FFF2-40B4-BE49-F238E27FC236}">
                  <a16:creationId xmlns:a16="http://schemas.microsoft.com/office/drawing/2014/main" id="{C29CD062-D24A-4352-858A-28D2B0E513C7}"/>
                </a:ext>
              </a:extLst>
            </p:cNvPr>
            <p:cNvSpPr txBox="1"/>
            <p:nvPr/>
          </p:nvSpPr>
          <p:spPr>
            <a:xfrm>
              <a:off x="529712" y="2677499"/>
              <a:ext cx="1251269" cy="180049"/>
            </a:xfrm>
            <a:prstGeom prst="rect">
              <a:avLst/>
            </a:prstGeom>
            <a:grpFill/>
          </p:spPr>
          <p:txBody>
            <a:bodyPr wrap="square" lIns="0" tIns="0" rIns="0" bIns="0" rtlCol="0">
              <a:spAutoFit/>
            </a:bodyPr>
            <a:lstStyle/>
            <a:p>
              <a:pPr algn="ctr" defTabSz="914126">
                <a:lnSpc>
                  <a:spcPct val="90000"/>
                </a:lnSpc>
                <a:spcAft>
                  <a:spcPts val="600"/>
                </a:spcAft>
                <a:defRPr/>
              </a:pPr>
              <a:r>
                <a:rPr lang="en-US" sz="1300">
                  <a:solidFill>
                    <a:srgbClr val="FFFFFF"/>
                  </a:solidFill>
                  <a:latin typeface="Segoe UI Semibold" panose="020B0702040204020203" pitchFamily="34" charset="0"/>
                </a:rPr>
                <a:t>DESKTOP</a:t>
              </a:r>
            </a:p>
          </p:txBody>
        </p:sp>
      </p:grpSp>
      <p:grpSp>
        <p:nvGrpSpPr>
          <p:cNvPr id="8" name="Group 7">
            <a:extLst>
              <a:ext uri="{FF2B5EF4-FFF2-40B4-BE49-F238E27FC236}">
                <a16:creationId xmlns:a16="http://schemas.microsoft.com/office/drawing/2014/main" id="{1C511932-C08D-4F2C-9687-EB460446AE5B}"/>
              </a:ext>
            </a:extLst>
          </p:cNvPr>
          <p:cNvGrpSpPr/>
          <p:nvPr/>
        </p:nvGrpSpPr>
        <p:grpSpPr>
          <a:xfrm>
            <a:off x="1770730" y="1683755"/>
            <a:ext cx="1251734" cy="2075421"/>
            <a:chOff x="1771192" y="1683300"/>
            <a:chExt cx="1252060" cy="2075962"/>
          </a:xfrm>
        </p:grpSpPr>
        <p:sp>
          <p:nvSpPr>
            <p:cNvPr id="53" name="Rectangle 52">
              <a:extLst>
                <a:ext uri="{FF2B5EF4-FFF2-40B4-BE49-F238E27FC236}">
                  <a16:creationId xmlns:a16="http://schemas.microsoft.com/office/drawing/2014/main" id="{693ADAB9-0CD3-4ACA-AFD8-60B6A95EDCFE}"/>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4" name="Picture 53">
              <a:extLst>
                <a:ext uri="{FF2B5EF4-FFF2-40B4-BE49-F238E27FC236}">
                  <a16:creationId xmlns:a16="http://schemas.microsoft.com/office/drawing/2014/main" id="{B5A882F9-C74B-4EA9-B745-829AB8418E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8189" y="1748888"/>
              <a:ext cx="728049" cy="849589"/>
            </a:xfrm>
            <a:prstGeom prst="rect">
              <a:avLst/>
            </a:prstGeom>
          </p:spPr>
        </p:pic>
        <p:sp>
          <p:nvSpPr>
            <p:cNvPr id="55" name="TextBox 54">
              <a:extLst>
                <a:ext uri="{FF2B5EF4-FFF2-40B4-BE49-F238E27FC236}">
                  <a16:creationId xmlns:a16="http://schemas.microsoft.com/office/drawing/2014/main" id="{C86A25BB-F8AE-4AD3-91CE-05130160099B}"/>
                </a:ext>
              </a:extLst>
            </p:cNvPr>
            <p:cNvSpPr txBox="1"/>
            <p:nvPr/>
          </p:nvSpPr>
          <p:spPr>
            <a:xfrm>
              <a:off x="1771192" y="2677499"/>
              <a:ext cx="1251270" cy="180049"/>
            </a:xfrm>
            <a:prstGeom prst="rect">
              <a:avLst/>
            </a:prstGeom>
            <a:noFill/>
          </p:spPr>
          <p:txBody>
            <a:bodyPr wrap="square" lIns="0" tIns="0" rIns="0" bIns="0" rtlCol="0">
              <a:spAutoFit/>
            </a:bodyPr>
            <a:lstStyle/>
            <a:p>
              <a:pPr algn="ctr" defTabSz="914126">
                <a:lnSpc>
                  <a:spcPct val="90000"/>
                </a:lnSpc>
                <a:spcAft>
                  <a:spcPts val="600"/>
                </a:spcAft>
                <a:defRPr/>
              </a:pPr>
              <a:r>
                <a:rPr lang="en-US" sz="1300">
                  <a:solidFill>
                    <a:srgbClr val="FFFFFF"/>
                  </a:solidFill>
                  <a:latin typeface="Segoe UI Semibold" panose="020B0702040204020203" pitchFamily="34" charset="0"/>
                </a:rPr>
                <a:t>WEB</a:t>
              </a:r>
            </a:p>
          </p:txBody>
        </p:sp>
      </p:grpSp>
      <p:grpSp>
        <p:nvGrpSpPr>
          <p:cNvPr id="56" name="Group 55">
            <a:extLst>
              <a:ext uri="{FF2B5EF4-FFF2-40B4-BE49-F238E27FC236}">
                <a16:creationId xmlns:a16="http://schemas.microsoft.com/office/drawing/2014/main" id="{D93C5607-4FDA-488D-A71C-8424A1C2F8A2}"/>
              </a:ext>
            </a:extLst>
          </p:cNvPr>
          <p:cNvGrpSpPr/>
          <p:nvPr/>
        </p:nvGrpSpPr>
        <p:grpSpPr>
          <a:xfrm>
            <a:off x="3015991" y="1683754"/>
            <a:ext cx="1258206" cy="2075420"/>
            <a:chOff x="3654584" y="1899136"/>
            <a:chExt cx="1675508" cy="2597404"/>
          </a:xfrm>
        </p:grpSpPr>
        <p:sp>
          <p:nvSpPr>
            <p:cNvPr id="66" name="Rectangle 65">
              <a:extLst>
                <a:ext uri="{FF2B5EF4-FFF2-40B4-BE49-F238E27FC236}">
                  <a16:creationId xmlns:a16="http://schemas.microsoft.com/office/drawing/2014/main" id="{920F3DE6-40E3-414B-A393-F3803440188A}"/>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7" name="Picture 66">
              <a:extLst>
                <a:ext uri="{FF2B5EF4-FFF2-40B4-BE49-F238E27FC236}">
                  <a16:creationId xmlns:a16="http://schemas.microsoft.com/office/drawing/2014/main" id="{CF116E44-5D20-4CEF-B373-368C5EF7B8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68" name="TextBox 67">
              <a:extLst>
                <a:ext uri="{FF2B5EF4-FFF2-40B4-BE49-F238E27FC236}">
                  <a16:creationId xmlns:a16="http://schemas.microsoft.com/office/drawing/2014/main" id="{06E4E48A-79E2-4DA6-97BE-3CDC1E0E3948}"/>
                </a:ext>
              </a:extLst>
            </p:cNvPr>
            <p:cNvSpPr txBox="1"/>
            <p:nvPr/>
          </p:nvSpPr>
          <p:spPr>
            <a:xfrm>
              <a:off x="3654584" y="3143061"/>
              <a:ext cx="1665837" cy="225274"/>
            </a:xfrm>
            <a:prstGeom prst="rect">
              <a:avLst/>
            </a:prstGeom>
            <a:noFill/>
          </p:spPr>
          <p:txBody>
            <a:bodyPr wrap="square" lIns="0" tIns="0" rIns="0" bIns="0" rtlCol="0">
              <a:spAutoFit/>
            </a:bodyPr>
            <a:lstStyle/>
            <a:p>
              <a:pPr algn="ctr" defTabSz="914126">
                <a:lnSpc>
                  <a:spcPct val="90000"/>
                </a:lnSpc>
                <a:spcAft>
                  <a:spcPts val="600"/>
                </a:spcAft>
                <a:defRPr/>
              </a:pPr>
              <a:r>
                <a:rPr lang="en-US" sz="1300">
                  <a:solidFill>
                    <a:srgbClr val="FFFFFF"/>
                  </a:solidFill>
                  <a:latin typeface="Segoe UI Semibold" panose="020B0702040204020203" pitchFamily="34" charset="0"/>
                </a:rPr>
                <a:t>CLOUD</a:t>
              </a:r>
            </a:p>
          </p:txBody>
        </p:sp>
      </p:grpSp>
      <p:grpSp>
        <p:nvGrpSpPr>
          <p:cNvPr id="69" name="Group 68">
            <a:extLst>
              <a:ext uri="{FF2B5EF4-FFF2-40B4-BE49-F238E27FC236}">
                <a16:creationId xmlns:a16="http://schemas.microsoft.com/office/drawing/2014/main" id="{70412CE5-D295-4B57-B5FE-59B97DADA428}"/>
              </a:ext>
            </a:extLst>
          </p:cNvPr>
          <p:cNvGrpSpPr/>
          <p:nvPr/>
        </p:nvGrpSpPr>
        <p:grpSpPr>
          <a:xfrm>
            <a:off x="4263911" y="1683755"/>
            <a:ext cx="1250072" cy="2075419"/>
            <a:chOff x="5329311" y="1899137"/>
            <a:chExt cx="1664676" cy="2597403"/>
          </a:xfrm>
          <a:solidFill>
            <a:srgbClr val="9B4F96"/>
          </a:solidFill>
        </p:grpSpPr>
        <p:sp>
          <p:nvSpPr>
            <p:cNvPr id="70" name="Rectangle 69">
              <a:extLst>
                <a:ext uri="{FF2B5EF4-FFF2-40B4-BE49-F238E27FC236}">
                  <a16:creationId xmlns:a16="http://schemas.microsoft.com/office/drawing/2014/main" id="{94D23332-5CB4-47E5-84F9-B19F9E90C0F7}"/>
                </a:ext>
              </a:extLst>
            </p:cNvPr>
            <p:cNvSpPr/>
            <p:nvPr/>
          </p:nvSpPr>
          <p:spPr bwMode="auto">
            <a:xfrm>
              <a:off x="5329311" y="1899137"/>
              <a:ext cx="1664676"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1" name="Picture 70">
              <a:extLst>
                <a:ext uri="{FF2B5EF4-FFF2-40B4-BE49-F238E27FC236}">
                  <a16:creationId xmlns:a16="http://schemas.microsoft.com/office/drawing/2014/main" id="{5B056F02-3C52-4132-BC71-7042F97693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72" name="TextBox 71">
              <a:extLst>
                <a:ext uri="{FF2B5EF4-FFF2-40B4-BE49-F238E27FC236}">
                  <a16:creationId xmlns:a16="http://schemas.microsoft.com/office/drawing/2014/main" id="{9BD40E6E-DBF8-4A45-8364-33C179C73747}"/>
                </a:ext>
              </a:extLst>
            </p:cNvPr>
            <p:cNvSpPr txBox="1"/>
            <p:nvPr/>
          </p:nvSpPr>
          <p:spPr>
            <a:xfrm>
              <a:off x="5368868" y="3143062"/>
              <a:ext cx="1606828" cy="225274"/>
            </a:xfrm>
            <a:prstGeom prst="rect">
              <a:avLst/>
            </a:prstGeom>
            <a:grpFill/>
          </p:spPr>
          <p:txBody>
            <a:bodyPr wrap="square" lIns="0" tIns="0" rIns="0" bIns="0" rtlCol="0">
              <a:spAutoFit/>
            </a:bodyPr>
            <a:lstStyle/>
            <a:p>
              <a:pPr algn="ctr" defTabSz="914126">
                <a:lnSpc>
                  <a:spcPct val="90000"/>
                </a:lnSpc>
                <a:spcAft>
                  <a:spcPts val="600"/>
                </a:spcAft>
                <a:defRPr/>
              </a:pPr>
              <a:r>
                <a:rPr lang="en-US" sz="1300">
                  <a:solidFill>
                    <a:srgbClr val="FFFFFF"/>
                  </a:solidFill>
                  <a:latin typeface="Segoe UI Semibold" panose="020B0702040204020203" pitchFamily="34" charset="0"/>
                </a:rPr>
                <a:t>MOBILE</a:t>
              </a:r>
            </a:p>
          </p:txBody>
        </p:sp>
      </p:grpSp>
      <p:grpSp>
        <p:nvGrpSpPr>
          <p:cNvPr id="73" name="Group 72">
            <a:extLst>
              <a:ext uri="{FF2B5EF4-FFF2-40B4-BE49-F238E27FC236}">
                <a16:creationId xmlns:a16="http://schemas.microsoft.com/office/drawing/2014/main" id="{23A90A75-B43C-43CF-B447-C771D99483E1}"/>
              </a:ext>
            </a:extLst>
          </p:cNvPr>
          <p:cNvGrpSpPr/>
          <p:nvPr/>
        </p:nvGrpSpPr>
        <p:grpSpPr>
          <a:xfrm>
            <a:off x="5514189" y="1683754"/>
            <a:ext cx="1250072" cy="2075419"/>
            <a:chOff x="6993205" y="1899137"/>
            <a:chExt cx="1664677" cy="2597403"/>
          </a:xfrm>
          <a:solidFill>
            <a:srgbClr val="BAD80A"/>
          </a:solidFill>
        </p:grpSpPr>
        <p:sp>
          <p:nvSpPr>
            <p:cNvPr id="74" name="Rectangle 73">
              <a:extLst>
                <a:ext uri="{FF2B5EF4-FFF2-40B4-BE49-F238E27FC236}">
                  <a16:creationId xmlns:a16="http://schemas.microsoft.com/office/drawing/2014/main" id="{437578EA-2C96-4A1F-A9DB-37215A406649}"/>
                </a:ext>
              </a:extLst>
            </p:cNvPr>
            <p:cNvSpPr/>
            <p:nvPr/>
          </p:nvSpPr>
          <p:spPr bwMode="auto">
            <a:xfrm>
              <a:off x="6993205"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5" name="Picture 74">
              <a:extLst>
                <a:ext uri="{FF2B5EF4-FFF2-40B4-BE49-F238E27FC236}">
                  <a16:creationId xmlns:a16="http://schemas.microsoft.com/office/drawing/2014/main" id="{DACDF4D9-60FA-496D-9F40-28C040467B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76" name="TextBox 75">
              <a:extLst>
                <a:ext uri="{FF2B5EF4-FFF2-40B4-BE49-F238E27FC236}">
                  <a16:creationId xmlns:a16="http://schemas.microsoft.com/office/drawing/2014/main" id="{F04F433F-874A-4816-8A9D-DC8E6FF0041A}"/>
                </a:ext>
              </a:extLst>
            </p:cNvPr>
            <p:cNvSpPr txBox="1"/>
            <p:nvPr/>
          </p:nvSpPr>
          <p:spPr>
            <a:xfrm>
              <a:off x="7024097" y="3143061"/>
              <a:ext cx="1606875" cy="225274"/>
            </a:xfrm>
            <a:prstGeom prst="rect">
              <a:avLst/>
            </a:prstGeom>
            <a:grpFill/>
          </p:spPr>
          <p:txBody>
            <a:bodyPr wrap="square" lIns="0" tIns="0" rIns="0" bIns="0" rtlCol="0">
              <a:spAutoFit/>
            </a:bodyPr>
            <a:lstStyle/>
            <a:p>
              <a:pPr algn="ctr" defTabSz="914126">
                <a:lnSpc>
                  <a:spcPct val="90000"/>
                </a:lnSpc>
                <a:spcAft>
                  <a:spcPts val="600"/>
                </a:spcAft>
                <a:defRPr/>
              </a:pPr>
              <a:r>
                <a:rPr lang="en-US" sz="1300">
                  <a:solidFill>
                    <a:srgbClr val="FFFFFF"/>
                  </a:solidFill>
                  <a:latin typeface="Segoe UI Semibold" panose="020B0702040204020203" pitchFamily="34" charset="0"/>
                </a:rPr>
                <a:t>GAMING</a:t>
              </a:r>
            </a:p>
          </p:txBody>
        </p:sp>
      </p:grpSp>
      <p:grpSp>
        <p:nvGrpSpPr>
          <p:cNvPr id="77" name="Group 76">
            <a:extLst>
              <a:ext uri="{FF2B5EF4-FFF2-40B4-BE49-F238E27FC236}">
                <a16:creationId xmlns:a16="http://schemas.microsoft.com/office/drawing/2014/main" id="{06E87AA6-5583-4795-B5C9-FEA269267199}"/>
              </a:ext>
            </a:extLst>
          </p:cNvPr>
          <p:cNvGrpSpPr/>
          <p:nvPr/>
        </p:nvGrpSpPr>
        <p:grpSpPr>
          <a:xfrm>
            <a:off x="6738061" y="1683754"/>
            <a:ext cx="1277623" cy="2075419"/>
            <a:chOff x="8620412" y="1899137"/>
            <a:chExt cx="1701365" cy="2580344"/>
          </a:xfrm>
        </p:grpSpPr>
        <p:sp>
          <p:nvSpPr>
            <p:cNvPr id="78" name="Rectangle 77">
              <a:extLst>
                <a:ext uri="{FF2B5EF4-FFF2-40B4-BE49-F238E27FC236}">
                  <a16:creationId xmlns:a16="http://schemas.microsoft.com/office/drawing/2014/main" id="{BA40EA88-EB53-466C-BEA0-EBA2C0FADCE2}"/>
                </a:ext>
              </a:extLst>
            </p:cNvPr>
            <p:cNvSpPr/>
            <p:nvPr/>
          </p:nvSpPr>
          <p:spPr bwMode="auto">
            <a:xfrm>
              <a:off x="8657100" y="1899137"/>
              <a:ext cx="1664677" cy="2580344"/>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9" name="Picture 78">
              <a:extLst>
                <a:ext uri="{FF2B5EF4-FFF2-40B4-BE49-F238E27FC236}">
                  <a16:creationId xmlns:a16="http://schemas.microsoft.com/office/drawing/2014/main" id="{B36388E8-0BF6-4A9B-AE51-94F2AAF6925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80" name="TextBox 79">
              <a:extLst>
                <a:ext uri="{FF2B5EF4-FFF2-40B4-BE49-F238E27FC236}">
                  <a16:creationId xmlns:a16="http://schemas.microsoft.com/office/drawing/2014/main" id="{0DE5C626-2780-4925-8F82-1895FFB0B245}"/>
                </a:ext>
              </a:extLst>
            </p:cNvPr>
            <p:cNvSpPr txBox="1"/>
            <p:nvPr/>
          </p:nvSpPr>
          <p:spPr>
            <a:xfrm>
              <a:off x="8620412" y="3143061"/>
              <a:ext cx="1665837" cy="223794"/>
            </a:xfrm>
            <a:prstGeom prst="rect">
              <a:avLst/>
            </a:prstGeom>
            <a:noFill/>
          </p:spPr>
          <p:txBody>
            <a:bodyPr wrap="square" lIns="0" tIns="0" rIns="0" bIns="0" rtlCol="0">
              <a:spAutoFit/>
            </a:bodyPr>
            <a:lstStyle/>
            <a:p>
              <a:pPr algn="ctr" defTabSz="914126">
                <a:lnSpc>
                  <a:spcPct val="90000"/>
                </a:lnSpc>
                <a:spcAft>
                  <a:spcPts val="600"/>
                </a:spcAft>
                <a:defRPr/>
              </a:pPr>
              <a:r>
                <a:rPr lang="en-US" sz="1300">
                  <a:solidFill>
                    <a:srgbClr val="FFFFFF"/>
                  </a:solidFill>
                  <a:latin typeface="Segoe UI Semibold" panose="020B0702040204020203" pitchFamily="34" charset="0"/>
                </a:rPr>
                <a:t>IoT</a:t>
              </a:r>
            </a:p>
          </p:txBody>
        </p:sp>
      </p:grpSp>
      <p:grpSp>
        <p:nvGrpSpPr>
          <p:cNvPr id="81" name="Group 80">
            <a:extLst>
              <a:ext uri="{FF2B5EF4-FFF2-40B4-BE49-F238E27FC236}">
                <a16:creationId xmlns:a16="http://schemas.microsoft.com/office/drawing/2014/main" id="{1D15C79E-B654-402A-9083-E917EC5AF3BF}"/>
              </a:ext>
            </a:extLst>
          </p:cNvPr>
          <p:cNvGrpSpPr/>
          <p:nvPr/>
        </p:nvGrpSpPr>
        <p:grpSpPr>
          <a:xfrm>
            <a:off x="8008425" y="1683754"/>
            <a:ext cx="1250072" cy="2075419"/>
            <a:chOff x="10320997" y="1899137"/>
            <a:chExt cx="1664677" cy="2597403"/>
          </a:xfrm>
          <a:solidFill>
            <a:srgbClr val="FF0000"/>
          </a:solidFill>
        </p:grpSpPr>
        <p:sp>
          <p:nvSpPr>
            <p:cNvPr id="82" name="Rectangle 81">
              <a:extLst>
                <a:ext uri="{FF2B5EF4-FFF2-40B4-BE49-F238E27FC236}">
                  <a16:creationId xmlns:a16="http://schemas.microsoft.com/office/drawing/2014/main" id="{AFB452F1-EA1E-4516-ACA0-A8F4C3CBDA19}"/>
                </a:ext>
              </a:extLst>
            </p:cNvPr>
            <p:cNvSpPr/>
            <p:nvPr/>
          </p:nvSpPr>
          <p:spPr bwMode="auto">
            <a:xfrm>
              <a:off x="10320997"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3" name="Picture 82">
              <a:extLst>
                <a:ext uri="{FF2B5EF4-FFF2-40B4-BE49-F238E27FC236}">
                  <a16:creationId xmlns:a16="http://schemas.microsoft.com/office/drawing/2014/main" id="{8D7E4B8A-9B8E-45B4-BE9D-7A26A0597D2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84" name="TextBox 83">
              <a:extLst>
                <a:ext uri="{FF2B5EF4-FFF2-40B4-BE49-F238E27FC236}">
                  <a16:creationId xmlns:a16="http://schemas.microsoft.com/office/drawing/2014/main" id="{2D4ACADA-BCA3-42F7-9644-31D2ACA5B3BB}"/>
                </a:ext>
              </a:extLst>
            </p:cNvPr>
            <p:cNvSpPr txBox="1"/>
            <p:nvPr/>
          </p:nvSpPr>
          <p:spPr>
            <a:xfrm>
              <a:off x="10349321" y="3143062"/>
              <a:ext cx="1592204" cy="225274"/>
            </a:xfrm>
            <a:prstGeom prst="rect">
              <a:avLst/>
            </a:prstGeom>
            <a:grpFill/>
          </p:spPr>
          <p:txBody>
            <a:bodyPr wrap="square" lIns="0" tIns="0" rIns="0" bIns="0" rtlCol="0">
              <a:spAutoFit/>
            </a:bodyPr>
            <a:lstStyle/>
            <a:p>
              <a:pPr algn="ctr" defTabSz="914126">
                <a:lnSpc>
                  <a:spcPct val="90000"/>
                </a:lnSpc>
                <a:spcAft>
                  <a:spcPts val="600"/>
                </a:spcAft>
                <a:defRPr/>
              </a:pPr>
              <a:r>
                <a:rPr lang="en-US" sz="1300">
                  <a:solidFill>
                    <a:srgbClr val="FFFFFF"/>
                  </a:solidFill>
                  <a:latin typeface="Segoe UI Semibold" panose="020B0702040204020203" pitchFamily="34" charset="0"/>
                </a:rPr>
                <a:t>AI</a:t>
              </a:r>
            </a:p>
          </p:txBody>
        </p:sp>
      </p:grpSp>
      <p:sp>
        <p:nvSpPr>
          <p:cNvPr id="9" name="TextBox 8">
            <a:extLst>
              <a:ext uri="{FF2B5EF4-FFF2-40B4-BE49-F238E27FC236}">
                <a16:creationId xmlns:a16="http://schemas.microsoft.com/office/drawing/2014/main" id="{076346F8-3572-4340-A57F-2D381FB35FC3}"/>
              </a:ext>
            </a:extLst>
          </p:cNvPr>
          <p:cNvSpPr txBox="1"/>
          <p:nvPr/>
        </p:nvSpPr>
        <p:spPr>
          <a:xfrm>
            <a:off x="506000" y="2852833"/>
            <a:ext cx="1311299" cy="885396"/>
          </a:xfrm>
          <a:prstGeom prst="rect">
            <a:avLst/>
          </a:prstGeom>
          <a:noFill/>
        </p:spPr>
        <p:txBody>
          <a:bodyPr wrap="square" lIns="182832" tIns="146266" rIns="182832" bIns="146266" rtlCol="0">
            <a:spAutoFit/>
          </a:bodyPr>
          <a:lstStyle/>
          <a:p>
            <a:pPr algn="ctr" defTabSz="914126">
              <a:lnSpc>
                <a:spcPct val="90000"/>
              </a:lnSpc>
              <a:spcAft>
                <a:spcPts val="600"/>
              </a:spcAft>
              <a:defRPr/>
            </a:pPr>
            <a:r>
              <a:rPr lang="en-US" sz="1050" dirty="0">
                <a:solidFill>
                  <a:srgbClr val="FFFFFF"/>
                </a:solidFill>
                <a:latin typeface="Segoe UI"/>
              </a:rPr>
              <a:t>WPF</a:t>
            </a:r>
          </a:p>
          <a:p>
            <a:pPr algn="ctr" defTabSz="914126">
              <a:lnSpc>
                <a:spcPct val="90000"/>
              </a:lnSpc>
              <a:spcAft>
                <a:spcPts val="600"/>
              </a:spcAft>
              <a:defRPr/>
            </a:pPr>
            <a:r>
              <a:rPr lang="en-US" sz="1050" dirty="0">
                <a:solidFill>
                  <a:srgbClr val="FFFFFF"/>
                </a:solidFill>
                <a:latin typeface="Segoe UI"/>
              </a:rPr>
              <a:t>Windows forms</a:t>
            </a:r>
          </a:p>
          <a:p>
            <a:pPr algn="ctr" defTabSz="914126">
              <a:lnSpc>
                <a:spcPct val="90000"/>
              </a:lnSpc>
              <a:spcAft>
                <a:spcPts val="600"/>
              </a:spcAft>
              <a:defRPr/>
            </a:pPr>
            <a:r>
              <a:rPr lang="en-US" sz="1050" dirty="0">
                <a:solidFill>
                  <a:srgbClr val="FFFFFF"/>
                </a:solidFill>
                <a:latin typeface="Segoe UI"/>
              </a:rPr>
              <a:t>UWP</a:t>
            </a:r>
          </a:p>
        </p:txBody>
      </p:sp>
      <p:sp>
        <p:nvSpPr>
          <p:cNvPr id="62" name="TextBox 61">
            <a:extLst>
              <a:ext uri="{FF2B5EF4-FFF2-40B4-BE49-F238E27FC236}">
                <a16:creationId xmlns:a16="http://schemas.microsoft.com/office/drawing/2014/main" id="{DECF3675-BB06-48FE-A702-51F8BABC2391}"/>
              </a:ext>
            </a:extLst>
          </p:cNvPr>
          <p:cNvSpPr txBox="1"/>
          <p:nvPr/>
        </p:nvSpPr>
        <p:spPr>
          <a:xfrm>
            <a:off x="1793597" y="2861627"/>
            <a:ext cx="1197375" cy="440775"/>
          </a:xfrm>
          <a:prstGeom prst="rect">
            <a:avLst/>
          </a:prstGeom>
          <a:noFill/>
        </p:spPr>
        <p:txBody>
          <a:bodyPr wrap="square" lIns="182832" tIns="146266" rIns="182832" bIns="146266" rtlCol="0">
            <a:spAutoFit/>
          </a:bodyPr>
          <a:lstStyle/>
          <a:p>
            <a:pPr algn="ctr" defTabSz="914126">
              <a:lnSpc>
                <a:spcPct val="90000"/>
              </a:lnSpc>
              <a:spcAft>
                <a:spcPts val="600"/>
              </a:spcAft>
              <a:defRPr/>
            </a:pPr>
            <a:r>
              <a:rPr lang="en-US" sz="1050">
                <a:solidFill>
                  <a:srgbClr val="FFFFFF"/>
                </a:solidFill>
                <a:latin typeface="Segoe UI"/>
              </a:rPr>
              <a:t>ASP.NET</a:t>
            </a:r>
          </a:p>
        </p:txBody>
      </p:sp>
      <p:sp>
        <p:nvSpPr>
          <p:cNvPr id="63" name="TextBox 62">
            <a:extLst>
              <a:ext uri="{FF2B5EF4-FFF2-40B4-BE49-F238E27FC236}">
                <a16:creationId xmlns:a16="http://schemas.microsoft.com/office/drawing/2014/main" id="{C3846E2D-1604-4C02-93EC-ADFC7C5F9CA7}"/>
              </a:ext>
            </a:extLst>
          </p:cNvPr>
          <p:cNvSpPr txBox="1"/>
          <p:nvPr/>
        </p:nvSpPr>
        <p:spPr>
          <a:xfrm>
            <a:off x="4300600" y="2870119"/>
            <a:ext cx="1197375" cy="440775"/>
          </a:xfrm>
          <a:prstGeom prst="rect">
            <a:avLst/>
          </a:prstGeom>
          <a:noFill/>
        </p:spPr>
        <p:txBody>
          <a:bodyPr wrap="square" lIns="182832" tIns="146266" rIns="182832" bIns="146266" rtlCol="0">
            <a:spAutoFit/>
          </a:bodyPr>
          <a:lstStyle/>
          <a:p>
            <a:pPr algn="ctr" defTabSz="914126">
              <a:lnSpc>
                <a:spcPct val="90000"/>
              </a:lnSpc>
              <a:spcAft>
                <a:spcPts val="600"/>
              </a:spcAft>
              <a:defRPr/>
            </a:pPr>
            <a:r>
              <a:rPr lang="en-US" sz="1050">
                <a:solidFill>
                  <a:srgbClr val="FFFFFF"/>
                </a:solidFill>
                <a:latin typeface="Segoe UI"/>
              </a:rPr>
              <a:t>Xamarin</a:t>
            </a:r>
          </a:p>
        </p:txBody>
      </p:sp>
      <p:sp>
        <p:nvSpPr>
          <p:cNvPr id="64" name="TextBox 63">
            <a:extLst>
              <a:ext uri="{FF2B5EF4-FFF2-40B4-BE49-F238E27FC236}">
                <a16:creationId xmlns:a16="http://schemas.microsoft.com/office/drawing/2014/main" id="{906B5DE8-E2A9-42C5-B175-7BBCEEA18A1B}"/>
              </a:ext>
            </a:extLst>
          </p:cNvPr>
          <p:cNvSpPr txBox="1"/>
          <p:nvPr/>
        </p:nvSpPr>
        <p:spPr>
          <a:xfrm>
            <a:off x="5510335" y="2880659"/>
            <a:ext cx="1227632" cy="440775"/>
          </a:xfrm>
          <a:prstGeom prst="rect">
            <a:avLst/>
          </a:prstGeom>
          <a:noFill/>
        </p:spPr>
        <p:txBody>
          <a:bodyPr wrap="square" lIns="182832" tIns="146266" rIns="182832" bIns="146266" rtlCol="0">
            <a:spAutoFit/>
          </a:bodyPr>
          <a:lstStyle/>
          <a:p>
            <a:pPr algn="ctr" defTabSz="914126">
              <a:lnSpc>
                <a:spcPct val="90000"/>
              </a:lnSpc>
              <a:spcAft>
                <a:spcPts val="600"/>
              </a:spcAft>
              <a:defRPr/>
            </a:pPr>
            <a:r>
              <a:rPr lang="en-US" sz="1050">
                <a:solidFill>
                  <a:srgbClr val="FFFFFF"/>
                </a:solidFill>
                <a:latin typeface="Segoe UI"/>
              </a:rPr>
              <a:t>Unity</a:t>
            </a:r>
          </a:p>
        </p:txBody>
      </p:sp>
      <p:sp>
        <p:nvSpPr>
          <p:cNvPr id="65" name="TextBox 64">
            <a:extLst>
              <a:ext uri="{FF2B5EF4-FFF2-40B4-BE49-F238E27FC236}">
                <a16:creationId xmlns:a16="http://schemas.microsoft.com/office/drawing/2014/main" id="{B380F2DC-4682-4EB6-BD5C-4C8FFDC8A5E7}"/>
              </a:ext>
            </a:extLst>
          </p:cNvPr>
          <p:cNvSpPr txBox="1"/>
          <p:nvPr/>
        </p:nvSpPr>
        <p:spPr>
          <a:xfrm>
            <a:off x="2986566" y="2870119"/>
            <a:ext cx="1250944" cy="440775"/>
          </a:xfrm>
          <a:prstGeom prst="rect">
            <a:avLst/>
          </a:prstGeom>
          <a:noFill/>
        </p:spPr>
        <p:txBody>
          <a:bodyPr wrap="square" lIns="182832" tIns="146266" rIns="182832" bIns="146266" rtlCol="0">
            <a:spAutoFit/>
          </a:bodyPr>
          <a:lstStyle/>
          <a:p>
            <a:pPr algn="ctr" defTabSz="914126">
              <a:lnSpc>
                <a:spcPct val="90000"/>
              </a:lnSpc>
              <a:spcAft>
                <a:spcPts val="600"/>
              </a:spcAft>
              <a:defRPr/>
            </a:pPr>
            <a:r>
              <a:rPr lang="en-US" sz="1050">
                <a:solidFill>
                  <a:srgbClr val="FFFFFF"/>
                </a:solidFill>
                <a:latin typeface="Segoe UI"/>
              </a:rPr>
              <a:t>Azure</a:t>
            </a:r>
          </a:p>
        </p:txBody>
      </p:sp>
      <p:sp>
        <p:nvSpPr>
          <p:cNvPr id="85" name="TextBox 84">
            <a:extLst>
              <a:ext uri="{FF2B5EF4-FFF2-40B4-BE49-F238E27FC236}">
                <a16:creationId xmlns:a16="http://schemas.microsoft.com/office/drawing/2014/main" id="{D752381A-43A4-4608-90AC-7E082D86E1A0}"/>
              </a:ext>
            </a:extLst>
          </p:cNvPr>
          <p:cNvSpPr txBox="1"/>
          <p:nvPr/>
        </p:nvSpPr>
        <p:spPr>
          <a:xfrm>
            <a:off x="6753148" y="2845336"/>
            <a:ext cx="1227632" cy="663085"/>
          </a:xfrm>
          <a:prstGeom prst="rect">
            <a:avLst/>
          </a:prstGeom>
          <a:noFill/>
        </p:spPr>
        <p:txBody>
          <a:bodyPr wrap="square" lIns="182832" tIns="146266" rIns="182832" bIns="146266" rtlCol="0">
            <a:spAutoFit/>
          </a:bodyPr>
          <a:lstStyle/>
          <a:p>
            <a:pPr algn="ctr" defTabSz="914126">
              <a:lnSpc>
                <a:spcPct val="90000"/>
              </a:lnSpc>
              <a:spcAft>
                <a:spcPts val="600"/>
              </a:spcAft>
              <a:defRPr/>
            </a:pPr>
            <a:r>
              <a:rPr lang="en-US" sz="1050">
                <a:solidFill>
                  <a:srgbClr val="FFFFFF"/>
                </a:solidFill>
                <a:latin typeface="Segoe UI"/>
              </a:rPr>
              <a:t>ARM32</a:t>
            </a:r>
          </a:p>
          <a:p>
            <a:pPr algn="ctr" defTabSz="914126">
              <a:lnSpc>
                <a:spcPct val="90000"/>
              </a:lnSpc>
              <a:spcAft>
                <a:spcPts val="600"/>
              </a:spcAft>
              <a:defRPr/>
            </a:pPr>
            <a:r>
              <a:rPr lang="en-US" sz="1050">
                <a:solidFill>
                  <a:srgbClr val="FFFFFF"/>
                </a:solidFill>
                <a:latin typeface="Segoe UI"/>
              </a:rPr>
              <a:t>ARM64</a:t>
            </a:r>
          </a:p>
        </p:txBody>
      </p:sp>
      <p:sp>
        <p:nvSpPr>
          <p:cNvPr id="86" name="TextBox 85">
            <a:extLst>
              <a:ext uri="{FF2B5EF4-FFF2-40B4-BE49-F238E27FC236}">
                <a16:creationId xmlns:a16="http://schemas.microsoft.com/office/drawing/2014/main" id="{AA95874C-89F3-4B8C-B4E5-DAAEF0D02193}"/>
              </a:ext>
            </a:extLst>
          </p:cNvPr>
          <p:cNvSpPr txBox="1"/>
          <p:nvPr/>
        </p:nvSpPr>
        <p:spPr>
          <a:xfrm>
            <a:off x="8021852" y="2852833"/>
            <a:ext cx="1227632" cy="808472"/>
          </a:xfrm>
          <a:prstGeom prst="rect">
            <a:avLst/>
          </a:prstGeom>
          <a:noFill/>
        </p:spPr>
        <p:txBody>
          <a:bodyPr wrap="square" lIns="182832" tIns="146266" rIns="182832" bIns="146266" rtlCol="0">
            <a:spAutoFit/>
          </a:bodyPr>
          <a:lstStyle/>
          <a:p>
            <a:pPr algn="ctr" defTabSz="914126">
              <a:lnSpc>
                <a:spcPct val="90000"/>
              </a:lnSpc>
              <a:spcAft>
                <a:spcPts val="600"/>
              </a:spcAft>
              <a:defRPr/>
            </a:pPr>
            <a:r>
              <a:rPr lang="en-US" sz="1050">
                <a:solidFill>
                  <a:srgbClr val="FFFFFF"/>
                </a:solidFill>
                <a:latin typeface="Segoe UI"/>
              </a:rPr>
              <a:t>ML.NET</a:t>
            </a:r>
          </a:p>
          <a:p>
            <a:pPr algn="ctr" defTabSz="914126">
              <a:lnSpc>
                <a:spcPct val="90000"/>
              </a:lnSpc>
              <a:spcAft>
                <a:spcPts val="600"/>
              </a:spcAft>
              <a:defRPr/>
            </a:pPr>
            <a:r>
              <a:rPr lang="en-US" sz="1050">
                <a:solidFill>
                  <a:srgbClr val="FFFFFF"/>
                </a:solidFill>
                <a:latin typeface="Segoe UI"/>
              </a:rPr>
              <a:t>.NET for Apache Spark</a:t>
            </a:r>
          </a:p>
        </p:txBody>
      </p:sp>
      <p:grpSp>
        <p:nvGrpSpPr>
          <p:cNvPr id="13" name="Group 12">
            <a:extLst>
              <a:ext uri="{FF2B5EF4-FFF2-40B4-BE49-F238E27FC236}">
                <a16:creationId xmlns:a16="http://schemas.microsoft.com/office/drawing/2014/main" id="{724766AD-C6A7-4F63-A3E1-0DCA92453930}"/>
              </a:ext>
            </a:extLst>
          </p:cNvPr>
          <p:cNvGrpSpPr/>
          <p:nvPr/>
        </p:nvGrpSpPr>
        <p:grpSpPr>
          <a:xfrm>
            <a:off x="9270856" y="1683754"/>
            <a:ext cx="2357037" cy="4578370"/>
            <a:chOff x="9273271" y="1683299"/>
            <a:chExt cx="2357651" cy="4579563"/>
          </a:xfrm>
        </p:grpSpPr>
        <p:grpSp>
          <p:nvGrpSpPr>
            <p:cNvPr id="40" name="Group 39">
              <a:extLst>
                <a:ext uri="{FF2B5EF4-FFF2-40B4-BE49-F238E27FC236}">
                  <a16:creationId xmlns:a16="http://schemas.microsoft.com/office/drawing/2014/main" id="{C1815E02-EB40-4135-B7CA-5263451B5616}"/>
                </a:ext>
              </a:extLst>
            </p:cNvPr>
            <p:cNvGrpSpPr/>
            <p:nvPr/>
          </p:nvGrpSpPr>
          <p:grpSpPr>
            <a:xfrm>
              <a:off x="9273271" y="1683299"/>
              <a:ext cx="2357651" cy="4579563"/>
              <a:chOff x="8750422" y="1694131"/>
              <a:chExt cx="2357650" cy="4568730"/>
            </a:xfrm>
          </p:grpSpPr>
          <p:grpSp>
            <p:nvGrpSpPr>
              <p:cNvPr id="41" name="Group 40">
                <a:extLst>
                  <a:ext uri="{FF2B5EF4-FFF2-40B4-BE49-F238E27FC236}">
                    <a16:creationId xmlns:a16="http://schemas.microsoft.com/office/drawing/2014/main" id="{473B3872-481B-46B5-894C-3AEDEBE66CF6}"/>
                  </a:ext>
                </a:extLst>
              </p:cNvPr>
              <p:cNvGrpSpPr/>
              <p:nvPr/>
            </p:nvGrpSpPr>
            <p:grpSpPr>
              <a:xfrm>
                <a:off x="8750422" y="1694131"/>
                <a:ext cx="2357650" cy="4568730"/>
                <a:chOff x="9635245" y="1367247"/>
                <a:chExt cx="1927041" cy="5195531"/>
              </a:xfrm>
            </p:grpSpPr>
            <p:grpSp>
              <p:nvGrpSpPr>
                <p:cNvPr id="43" name="Group 42">
                  <a:extLst>
                    <a:ext uri="{FF2B5EF4-FFF2-40B4-BE49-F238E27FC236}">
                      <a16:creationId xmlns:a16="http://schemas.microsoft.com/office/drawing/2014/main" id="{590F277B-6B22-4F81-9DCF-448392C27BA4}"/>
                    </a:ext>
                  </a:extLst>
                </p:cNvPr>
                <p:cNvGrpSpPr/>
                <p:nvPr/>
              </p:nvGrpSpPr>
              <p:grpSpPr>
                <a:xfrm>
                  <a:off x="9635245" y="1367247"/>
                  <a:ext cx="1927041" cy="5195531"/>
                  <a:chOff x="7489548" y="1582077"/>
                  <a:chExt cx="1929967" cy="5197742"/>
                </a:xfrm>
                <a:solidFill>
                  <a:srgbClr val="FFFFFF">
                    <a:lumMod val="85000"/>
                  </a:srgbClr>
                </a:solidFill>
              </p:grpSpPr>
              <p:sp>
                <p:nvSpPr>
                  <p:cNvPr id="60" name="Rectangle 59">
                    <a:extLst>
                      <a:ext uri="{FF2B5EF4-FFF2-40B4-BE49-F238E27FC236}">
                        <a16:creationId xmlns:a16="http://schemas.microsoft.com/office/drawing/2014/main" id="{DCDECF18-67A8-4760-B8DE-0636BFEA44B8}"/>
                      </a:ext>
                    </a:extLst>
                  </p:cNvPr>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238950" tIns="191159" rIns="238950" bIns="191159" numCol="1" rtlCol="0" anchor="t" anchorCtr="0" compatLnSpc="1">
                    <a:prstTxWarp prst="textNoShape">
                      <a:avLst/>
                    </a:prstTxWarp>
                  </a:bodyPr>
                  <a:lstStyle/>
                  <a:p>
                    <a:pPr defTabSz="894158">
                      <a:defRPr/>
                    </a:pPr>
                    <a:r>
                      <a:rPr lang="en-US" sz="2799" kern="0">
                        <a:gradFill>
                          <a:gsLst>
                            <a:gs pos="14679">
                              <a:srgbClr val="FFFFFF"/>
                            </a:gs>
                            <a:gs pos="38000">
                              <a:srgbClr val="FFFFFF"/>
                            </a:gs>
                          </a:gsLst>
                          <a:lin ang="5400000" scaled="1"/>
                        </a:gradFill>
                        <a:latin typeface="Segoe UI Light"/>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7489548" y="1582077"/>
                    <a:ext cx="1929965" cy="627675"/>
                  </a:xfrm>
                  <a:prstGeom prst="rect">
                    <a:avLst/>
                  </a:prstGeom>
                  <a:solidFill>
                    <a:srgbClr val="000000">
                      <a:alpha val="10196"/>
                    </a:srgbClr>
                  </a:solidFill>
                </p:spPr>
                <p:txBody>
                  <a:bodyPr wrap="square" lIns="238950" tIns="191159" rIns="238950" bIns="19115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algn="l" defTabSz="913751">
                      <a:defRPr/>
                    </a:pPr>
                    <a:r>
                      <a:rPr lang="en-US" sz="1866">
                        <a:latin typeface="Segoe UI"/>
                      </a:rPr>
                      <a:t>TOOLS</a:t>
                    </a:r>
                  </a:p>
                </p:txBody>
              </p:sp>
            </p:grpSp>
            <p:sp>
              <p:nvSpPr>
                <p:cNvPr id="44" name="TextBox 43">
                  <a:extLst>
                    <a:ext uri="{FF2B5EF4-FFF2-40B4-BE49-F238E27FC236}">
                      <a16:creationId xmlns:a16="http://schemas.microsoft.com/office/drawing/2014/main" id="{D30DD9FD-768F-43AB-A8DC-CBB27E0C4194}"/>
                    </a:ext>
                  </a:extLst>
                </p:cNvPr>
                <p:cNvSpPr txBox="1"/>
                <p:nvPr/>
              </p:nvSpPr>
              <p:spPr>
                <a:xfrm>
                  <a:off x="9736578" y="4855658"/>
                  <a:ext cx="1700317" cy="628131"/>
                </a:xfrm>
                <a:prstGeom prst="rect">
                  <a:avLst/>
                </a:prstGeom>
                <a:solidFill>
                  <a:srgbClr val="FFFFFF">
                    <a:lumMod val="85000"/>
                  </a:srgbClr>
                </a:solidFill>
              </p:spPr>
              <p:txBody>
                <a:bodyPr wrap="square" lIns="121871" tIns="191159" rIns="121871" bIns="191159" rtlCol="0">
                  <a:spAutoFit/>
                </a:bodyPr>
                <a:lstStyle/>
                <a:p>
                  <a:pPr algn="ctr" defTabSz="895751">
                    <a:lnSpc>
                      <a:spcPct val="90000"/>
                    </a:lnSpc>
                    <a:defRPr/>
                  </a:pPr>
                  <a:r>
                    <a:rPr lang="en-US" sz="1200" b="1" kern="0">
                      <a:gradFill>
                        <a:gsLst>
                          <a:gs pos="2804">
                            <a:srgbClr val="505050"/>
                          </a:gs>
                          <a:gs pos="26000">
                            <a:srgbClr val="505050"/>
                          </a:gs>
                        </a:gsLst>
                        <a:lin ang="5400000" scaled="1"/>
                      </a:gradFill>
                      <a:latin typeface="Segoe UI Semibold" panose="020B0702040204020203" pitchFamily="34" charset="0"/>
                      <a:cs typeface="Segoe UI Semibold" panose="020B0702040204020203"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635245" y="5833728"/>
                  <a:ext cx="1927039" cy="628131"/>
                </a:xfrm>
                <a:prstGeom prst="rect">
                  <a:avLst/>
                </a:prstGeom>
                <a:solidFill>
                  <a:schemeClr val="tx1">
                    <a:lumMod val="85000"/>
                  </a:schemeClr>
                </a:solidFill>
              </p:spPr>
              <p:txBody>
                <a:bodyPr wrap="square" lIns="121871" tIns="191159" rIns="121871" bIns="191159" rtlCol="0">
                  <a:spAutoFit/>
                </a:bodyPr>
                <a:lstStyle/>
                <a:p>
                  <a:pPr algn="ctr" defTabSz="895751">
                    <a:lnSpc>
                      <a:spcPct val="90000"/>
                    </a:lnSpc>
                    <a:defRPr/>
                  </a:pPr>
                  <a:r>
                    <a:rPr lang="en-US" sz="1200" b="1" kern="0">
                      <a:gradFill>
                        <a:gsLst>
                          <a:gs pos="2804">
                            <a:srgbClr val="505050"/>
                          </a:gs>
                          <a:gs pos="26000">
                            <a:srgbClr val="505050"/>
                          </a:gs>
                        </a:gsLst>
                        <a:lin ang="5400000" scaled="1"/>
                      </a:gradFill>
                      <a:latin typeface="Segoe UI Semibold" panose="020B0702040204020203" pitchFamily="34" charset="0"/>
                      <a:cs typeface="Segoe UI Semibold" panose="020B0702040204020203" pitchFamily="34" charset="0"/>
                    </a:rPr>
                    <a:t>COMMAND LINE INTERFACE</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386273" y="5383990"/>
                  <a:ext cx="424982" cy="524549"/>
                </a:xfrm>
                <a:prstGeom prst="rect">
                  <a:avLst/>
                </a:prstGeom>
              </p:spPr>
            </p:pic>
            <p:sp>
              <p:nvSpPr>
                <p:cNvPr id="58" name="TextBox 57">
                  <a:extLst>
                    <a:ext uri="{FF2B5EF4-FFF2-40B4-BE49-F238E27FC236}">
                      <a16:creationId xmlns:a16="http://schemas.microsoft.com/office/drawing/2014/main" id="{59972DB0-D3D3-45BD-A2F3-A7DEF145CF13}"/>
                    </a:ext>
                  </a:extLst>
                </p:cNvPr>
                <p:cNvSpPr txBox="1"/>
                <p:nvPr/>
              </p:nvSpPr>
              <p:spPr>
                <a:xfrm>
                  <a:off x="9981394" y="2670072"/>
                  <a:ext cx="1266125" cy="611036"/>
                </a:xfrm>
                <a:prstGeom prst="rect">
                  <a:avLst/>
                </a:prstGeom>
                <a:noFill/>
              </p:spPr>
              <p:txBody>
                <a:bodyPr wrap="square" lIns="117126" tIns="183717" rIns="117126" bIns="183717" rtlCol="0">
                  <a:spAutoFit/>
                </a:bodyPr>
                <a:lstStyle/>
                <a:p>
                  <a:pPr algn="ctr" defTabSz="860807">
                    <a:lnSpc>
                      <a:spcPct val="90000"/>
                    </a:lnSpc>
                    <a:defRPr/>
                  </a:pPr>
                  <a:r>
                    <a:rPr lang="en-US" sz="1200" b="1" kern="0">
                      <a:gradFill>
                        <a:gsLst>
                          <a:gs pos="2804">
                            <a:srgbClr val="505050"/>
                          </a:gs>
                          <a:gs pos="26000">
                            <a:srgbClr val="505050"/>
                          </a:gs>
                        </a:gsLst>
                        <a:lin ang="5400000" scaled="1"/>
                      </a:gradFill>
                      <a:latin typeface="Segoe UI Semibold" panose="020B0702040204020203" pitchFamily="34" charset="0"/>
                      <a:cs typeface="Segoe UI Semibold" panose="020B0702040204020203" pitchFamily="34" charset="0"/>
                    </a:rPr>
                    <a:t>VISUAL STUDIO</a:t>
                  </a:r>
                </a:p>
              </p:txBody>
            </p:sp>
            <p:sp>
              <p:nvSpPr>
                <p:cNvPr id="49" name="TextBox 48">
                  <a:extLst>
                    <a:ext uri="{FF2B5EF4-FFF2-40B4-BE49-F238E27FC236}">
                      <a16:creationId xmlns:a16="http://schemas.microsoft.com/office/drawing/2014/main" id="{3EE777E9-9416-4AF3-8CE6-F9CBE1EDC735}"/>
                    </a:ext>
                  </a:extLst>
                </p:cNvPr>
                <p:cNvSpPr txBox="1"/>
                <p:nvPr/>
              </p:nvSpPr>
              <p:spPr>
                <a:xfrm>
                  <a:off x="9687120" y="3801665"/>
                  <a:ext cx="1854672" cy="611036"/>
                </a:xfrm>
                <a:prstGeom prst="rect">
                  <a:avLst/>
                </a:prstGeom>
                <a:noFill/>
              </p:spPr>
              <p:txBody>
                <a:bodyPr wrap="square" lIns="0" tIns="183717" rIns="119492" bIns="183717" rtlCol="0">
                  <a:spAutoFit/>
                </a:bodyPr>
                <a:lstStyle/>
                <a:p>
                  <a:pPr marL="14002" algn="ctr" defTabSz="860807">
                    <a:lnSpc>
                      <a:spcPct val="90000"/>
                    </a:lnSpc>
                    <a:defRPr/>
                  </a:pPr>
                  <a:r>
                    <a:rPr lang="en-US" sz="1200" b="1" kern="0">
                      <a:gradFill>
                        <a:gsLst>
                          <a:gs pos="2804">
                            <a:srgbClr val="505050"/>
                          </a:gs>
                          <a:gs pos="26000">
                            <a:srgbClr val="505050"/>
                          </a:gs>
                        </a:gsLst>
                        <a:lin ang="5400000" scaled="1"/>
                      </a:gradFill>
                      <a:latin typeface="Segoe UI Semibold" panose="020B0702040204020203" pitchFamily="34" charset="0"/>
                      <a:cs typeface="Segoe UI Semibold" panose="020B0702040204020203" pitchFamily="34" charset="0"/>
                    </a:rPr>
                    <a:t>VISUAL STUDIO FOR MAC</a:t>
                  </a:r>
                </a:p>
              </p:txBody>
            </p:sp>
          </p:grpSp>
          <p:pic>
            <p:nvPicPr>
              <p:cNvPr id="42" name="Shape 416">
                <a:extLst>
                  <a:ext uri="{FF2B5EF4-FFF2-40B4-BE49-F238E27FC236}">
                    <a16:creationId xmlns:a16="http://schemas.microsoft.com/office/drawing/2014/main" id="{CA9ED1C3-EE0B-46E2-8317-110E5BAC0B14}"/>
                  </a:ext>
                </a:extLst>
              </p:cNvPr>
              <p:cNvPicPr preferRelativeResize="0"/>
              <p:nvPr/>
            </p:nvPicPr>
            <p:blipFill>
              <a:blip r:embed="rId11">
                <a:alphaModFix/>
              </a:blip>
              <a:stretch>
                <a:fillRect/>
              </a:stretch>
            </p:blipFill>
            <p:spPr>
              <a:xfrm>
                <a:off x="9602981" y="4275303"/>
                <a:ext cx="563942" cy="554098"/>
              </a:xfrm>
              <a:prstGeom prst="rect">
                <a:avLst/>
              </a:prstGeom>
              <a:noFill/>
              <a:ln>
                <a:noFill/>
              </a:ln>
            </p:spPr>
          </p:pic>
        </p:grpSp>
        <p:pic>
          <p:nvPicPr>
            <p:cNvPr id="11" name="Graphic 10">
              <a:extLst>
                <a:ext uri="{FF2B5EF4-FFF2-40B4-BE49-F238E27FC236}">
                  <a16:creationId xmlns:a16="http://schemas.microsoft.com/office/drawing/2014/main" id="{B66ED8C2-1CB4-451B-9E2E-8EF03120F6A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087123" y="2311706"/>
              <a:ext cx="588010" cy="588010"/>
            </a:xfrm>
            <a:prstGeom prst="rect">
              <a:avLst/>
            </a:prstGeom>
          </p:spPr>
        </p:pic>
        <p:pic>
          <p:nvPicPr>
            <p:cNvPr id="12" name="Graphic 11">
              <a:extLst>
                <a:ext uri="{FF2B5EF4-FFF2-40B4-BE49-F238E27FC236}">
                  <a16:creationId xmlns:a16="http://schemas.microsoft.com/office/drawing/2014/main" id="{16A0C581-5D9C-466E-B578-A5583E61257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25748" y="3249407"/>
              <a:ext cx="720702" cy="720702"/>
            </a:xfrm>
            <a:prstGeom prst="rect">
              <a:avLst/>
            </a:prstGeom>
          </p:spPr>
        </p:pic>
      </p:grpSp>
    </p:spTree>
    <p:extLst>
      <p:ext uri="{BB962C8B-B14F-4D97-AF65-F5344CB8AC3E}">
        <p14:creationId xmlns:p14="http://schemas.microsoft.com/office/powerpoint/2010/main" val="1294185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250"/>
                                        <p:tgtEl>
                                          <p:spTgt spid="9"/>
                                        </p:tgtEl>
                                      </p:cBhvr>
                                    </p:animEffect>
                                  </p:childTnLst>
                                </p:cTn>
                              </p:par>
                            </p:childTnLst>
                          </p:cTn>
                        </p:par>
                        <p:par>
                          <p:cTn id="11" fill="hold">
                            <p:stCondLst>
                              <p:cond delay="25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25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fade">
                                      <p:cBhvr>
                                        <p:cTn id="17" dur="250"/>
                                        <p:tgtEl>
                                          <p:spTgt spid="62"/>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fade">
                                      <p:cBhvr>
                                        <p:cTn id="21" dur="250"/>
                                        <p:tgtEl>
                                          <p:spTgt spid="5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250"/>
                                        <p:tgtEl>
                                          <p:spTgt spid="63"/>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250"/>
                                        <p:tgtEl>
                                          <p:spTgt spid="6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250"/>
                                        <p:tgtEl>
                                          <p:spTgt spid="64"/>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fade">
                                      <p:cBhvr>
                                        <p:cTn id="35" dur="250"/>
                                        <p:tgtEl>
                                          <p:spTgt spid="7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250"/>
                                        <p:tgtEl>
                                          <p:spTgt spid="65"/>
                                        </p:tgtEl>
                                      </p:cBhvr>
                                    </p:animEffect>
                                  </p:childTnLst>
                                </p:cTn>
                              </p:par>
                            </p:childTnLst>
                          </p:cTn>
                        </p:par>
                        <p:par>
                          <p:cTn id="39" fill="hold">
                            <p:stCondLst>
                              <p:cond delay="1250"/>
                            </p:stCondLst>
                            <p:childTnLst>
                              <p:par>
                                <p:cTn id="40" presetID="10" presetClass="entr" presetSubtype="0" fill="hold" nodeType="afterEffect">
                                  <p:stCondLst>
                                    <p:cond delay="0"/>
                                  </p:stCondLst>
                                  <p:childTnLst>
                                    <p:set>
                                      <p:cBhvr>
                                        <p:cTn id="41" dur="1" fill="hold">
                                          <p:stCondLst>
                                            <p:cond delay="0"/>
                                          </p:stCondLst>
                                        </p:cTn>
                                        <p:tgtEl>
                                          <p:spTgt spid="77"/>
                                        </p:tgtEl>
                                        <p:attrNameLst>
                                          <p:attrName>style.visibility</p:attrName>
                                        </p:attrNameLst>
                                      </p:cBhvr>
                                      <p:to>
                                        <p:strVal val="visible"/>
                                      </p:to>
                                    </p:set>
                                    <p:animEffect transition="in" filter="fade">
                                      <p:cBhvr>
                                        <p:cTn id="42" dur="250"/>
                                        <p:tgtEl>
                                          <p:spTgt spid="7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5"/>
                                        </p:tgtEl>
                                        <p:attrNameLst>
                                          <p:attrName>style.visibility</p:attrName>
                                        </p:attrNameLst>
                                      </p:cBhvr>
                                      <p:to>
                                        <p:strVal val="visible"/>
                                      </p:to>
                                    </p:set>
                                    <p:animEffect transition="in" filter="fade">
                                      <p:cBhvr>
                                        <p:cTn id="45" dur="250"/>
                                        <p:tgtEl>
                                          <p:spTgt spid="85"/>
                                        </p:tgtEl>
                                      </p:cBhvr>
                                    </p:animEffect>
                                  </p:childTnLst>
                                </p:cTn>
                              </p:par>
                            </p:childTnLst>
                          </p:cTn>
                        </p:par>
                        <p:par>
                          <p:cTn id="46" fill="hold">
                            <p:stCondLst>
                              <p:cond delay="1500"/>
                            </p:stCondLst>
                            <p:childTnLst>
                              <p:par>
                                <p:cTn id="47" presetID="10" presetClass="entr" presetSubtype="0" fill="hold" nodeType="afterEffect">
                                  <p:stCondLst>
                                    <p:cond delay="0"/>
                                  </p:stCondLst>
                                  <p:childTnLst>
                                    <p:set>
                                      <p:cBhvr>
                                        <p:cTn id="48" dur="1" fill="hold">
                                          <p:stCondLst>
                                            <p:cond delay="0"/>
                                          </p:stCondLst>
                                        </p:cTn>
                                        <p:tgtEl>
                                          <p:spTgt spid="81"/>
                                        </p:tgtEl>
                                        <p:attrNameLst>
                                          <p:attrName>style.visibility</p:attrName>
                                        </p:attrNameLst>
                                      </p:cBhvr>
                                      <p:to>
                                        <p:strVal val="visible"/>
                                      </p:to>
                                    </p:set>
                                    <p:animEffect transition="in" filter="fade">
                                      <p:cBhvr>
                                        <p:cTn id="49" dur="250"/>
                                        <p:tgtEl>
                                          <p:spTgt spid="8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6"/>
                                        </p:tgtEl>
                                        <p:attrNameLst>
                                          <p:attrName>style.visibility</p:attrName>
                                        </p:attrNameLst>
                                      </p:cBhvr>
                                      <p:to>
                                        <p:strVal val="visible"/>
                                      </p:to>
                                    </p:set>
                                    <p:animEffect transition="in" filter="fade">
                                      <p:cBhvr>
                                        <p:cTn id="52" dur="250"/>
                                        <p:tgtEl>
                                          <p:spTgt spid="86"/>
                                        </p:tgtEl>
                                      </p:cBhvr>
                                    </p:animEffect>
                                  </p:childTnLst>
                                </p:cTn>
                              </p:par>
                            </p:childTnLst>
                          </p:cTn>
                        </p:par>
                        <p:par>
                          <p:cTn id="53" fill="hold">
                            <p:stCondLst>
                              <p:cond delay="1750"/>
                            </p:stCondLst>
                            <p:childTnLst>
                              <p:par>
                                <p:cTn id="54" presetID="10" presetClass="entr" presetSubtype="0" fill="hold" nodeType="after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250"/>
                                        <p:tgtEl>
                                          <p:spTgt spid="5"/>
                                        </p:tgtEl>
                                      </p:cBhvr>
                                    </p:animEffect>
                                  </p:childTnLst>
                                </p:cTn>
                              </p:par>
                            </p:childTnLst>
                          </p:cTn>
                        </p:par>
                        <p:par>
                          <p:cTn id="57" fill="hold">
                            <p:stCondLst>
                              <p:cond delay="2000"/>
                            </p:stCondLst>
                            <p:childTnLst>
                              <p:par>
                                <p:cTn id="58" presetID="10" presetClass="entr" presetSubtype="0" fill="hold"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2" grpId="0"/>
      <p:bldP spid="63" grpId="0"/>
      <p:bldP spid="64" grpId="0"/>
      <p:bldP spid="65" grpId="0"/>
      <p:bldP spid="85" grpId="0"/>
      <p:bldP spid="8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1"/>
                </a:solidFill>
              </a:rPr>
              <a:t>Languages</a:t>
            </a:r>
          </a:p>
        </p:txBody>
      </p:sp>
      <p:sp>
        <p:nvSpPr>
          <p:cNvPr id="5" name="Rectangle 4"/>
          <p:cNvSpPr/>
          <p:nvPr/>
        </p:nvSpPr>
        <p:spPr bwMode="auto">
          <a:xfrm>
            <a:off x="2721257" y="1523486"/>
            <a:ext cx="8822166" cy="1503795"/>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91413" marR="0" lvl="0" indent="0" algn="l" defTabSz="912648" rtl="0" eaLnBrk="1" fontAlgn="base" latinLnBrk="0" hangingPunct="1">
              <a:lnSpc>
                <a:spcPct val="90000"/>
              </a:lnSpc>
              <a:spcBef>
                <a:spcPts val="588"/>
              </a:spcBef>
              <a:spcAft>
                <a:spcPct val="0"/>
              </a:spcAft>
              <a:buClrTx/>
              <a:buSzTx/>
              <a:buFontTx/>
              <a:buNone/>
              <a:tabLst/>
              <a:defRPr/>
            </a:pPr>
            <a:r>
              <a:rPr kumimoji="0" lang="en-US" sz="2352" b="1" i="1"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Flexible, powerful, multi-purpose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Investments in C# 7: Evolve for modern patterns in distributed applications: tuples, pattern matching, others.</a:t>
            </a:r>
          </a:p>
        </p:txBody>
      </p:sp>
      <p:sp>
        <p:nvSpPr>
          <p:cNvPr id="6" name="Pentagon 5"/>
          <p:cNvSpPr/>
          <p:nvPr/>
        </p:nvSpPr>
        <p:spPr bwMode="auto">
          <a:xfrm>
            <a:off x="826686" y="1523486"/>
            <a:ext cx="2688574" cy="1503795"/>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C#</a:t>
            </a:r>
          </a:p>
        </p:txBody>
      </p:sp>
      <p:sp>
        <p:nvSpPr>
          <p:cNvPr id="7" name="Rectangle 6"/>
          <p:cNvSpPr/>
          <p:nvPr/>
        </p:nvSpPr>
        <p:spPr bwMode="auto">
          <a:xfrm>
            <a:off x="2721257" y="3142843"/>
            <a:ext cx="8822166" cy="1503795"/>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91413" marR="0" lvl="0" indent="0" algn="l" defTabSz="912648" rtl="0" eaLnBrk="1" fontAlgn="base" latinLnBrk="0" hangingPunct="1">
              <a:lnSpc>
                <a:spcPct val="90000"/>
              </a:lnSpc>
              <a:spcBef>
                <a:spcPts val="588"/>
              </a:spcBef>
              <a:spcAft>
                <a:spcPct val="0"/>
              </a:spcAft>
              <a:buClrTx/>
              <a:buSzTx/>
              <a:buFontTx/>
              <a:buNone/>
              <a:tabLst/>
              <a:defRPr/>
            </a:pPr>
            <a:r>
              <a:rPr kumimoji="0" lang="en-US" sz="2352" b="1" i="1"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Simple, easy to use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Investments in VB 15: Bring key language features and platforms while keeping VB simplicity principles.</a:t>
            </a:r>
          </a:p>
        </p:txBody>
      </p:sp>
      <p:sp>
        <p:nvSpPr>
          <p:cNvPr id="9" name="Pentagon 8"/>
          <p:cNvSpPr/>
          <p:nvPr/>
        </p:nvSpPr>
        <p:spPr bwMode="auto">
          <a:xfrm>
            <a:off x="826686" y="3142843"/>
            <a:ext cx="2688574" cy="1503795"/>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VB</a:t>
            </a:r>
          </a:p>
        </p:txBody>
      </p:sp>
      <p:sp>
        <p:nvSpPr>
          <p:cNvPr id="10" name="Rectangle 9"/>
          <p:cNvSpPr/>
          <p:nvPr/>
        </p:nvSpPr>
        <p:spPr bwMode="auto">
          <a:xfrm>
            <a:off x="2721257" y="4762200"/>
            <a:ext cx="8822166" cy="1503795"/>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91413" marR="0" lvl="0" indent="0" algn="l" defTabSz="912648" rtl="0" eaLnBrk="1" fontAlgn="base" latinLnBrk="0" hangingPunct="1">
              <a:lnSpc>
                <a:spcPct val="90000"/>
              </a:lnSpc>
              <a:spcBef>
                <a:spcPts val="588"/>
              </a:spcBef>
              <a:spcAft>
                <a:spcPct val="0"/>
              </a:spcAft>
              <a:buClrTx/>
              <a:buSzTx/>
              <a:buFontTx/>
              <a:buNone/>
              <a:tabLst/>
              <a:defRPr/>
            </a:pPr>
            <a:r>
              <a:rPr kumimoji="0" lang="en-US" sz="2352" b="1" i="1"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Elegant functional programming</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Investments in .NET Core: Language updates for C# 7 / VB 15 interop, platform support and tooling updates.</a:t>
            </a:r>
          </a:p>
        </p:txBody>
      </p:sp>
      <p:sp>
        <p:nvSpPr>
          <p:cNvPr id="11" name="Pentagon 10"/>
          <p:cNvSpPr/>
          <p:nvPr/>
        </p:nvSpPr>
        <p:spPr bwMode="auto">
          <a:xfrm>
            <a:off x="826686" y="4762200"/>
            <a:ext cx="2688574" cy="1503795"/>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F#</a:t>
            </a:r>
          </a:p>
        </p:txBody>
      </p:sp>
    </p:spTree>
    <p:extLst>
      <p:ext uri="{BB962C8B-B14F-4D97-AF65-F5344CB8AC3E}">
        <p14:creationId xmlns:p14="http://schemas.microsoft.com/office/powerpoint/2010/main" val="3666069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
            <a:extLst>
              <a:ext uri="{FF2B5EF4-FFF2-40B4-BE49-F238E27FC236}">
                <a16:creationId xmlns:a16="http://schemas.microsoft.com/office/drawing/2014/main" id="{924EB497-C0A6-46BA-BBBB-FD3DC989346F}"/>
              </a:ext>
            </a:extLst>
          </p:cNvPr>
          <p:cNvSpPr txBox="1">
            <a:spLocks/>
          </p:cNvSpPr>
          <p:nvPr/>
        </p:nvSpPr>
        <p:spPr>
          <a:xfrm>
            <a:off x="588110" y="457200"/>
            <a:ext cx="11015651" cy="553998"/>
          </a:xfrm>
          <a:prstGeom prst="rect">
            <a:avLst/>
          </a:prstGeom>
        </p:spPr>
        <p:txBody>
          <a:bodyPr vert="horz" wrap="square" lIns="0" tIns="0" rIns="0" bIns="0" rtlCol="0" anchor="t">
            <a:spAutoFit/>
          </a:bodyPr>
          <a:lstStyle>
            <a:lvl1pPr algn="l" defTabSz="932462" rtl="0" eaLnBrk="1" latinLnBrk="0" hangingPunct="1">
              <a:lnSpc>
                <a:spcPct val="100000"/>
              </a:lnSpc>
              <a:spcBef>
                <a:spcPct val="0"/>
              </a:spcBef>
              <a:buNone/>
              <a:defRPr lang="en-US" sz="3599" b="0" kern="1200" cap="none" spc="-50" baseline="0">
                <a:ln w="3175">
                  <a:noFill/>
                </a:ln>
                <a:gradFill>
                  <a:gsLst>
                    <a:gs pos="8333">
                      <a:schemeClr val="tx1"/>
                    </a:gs>
                    <a:gs pos="26000">
                      <a:schemeClr val="tx1"/>
                    </a:gs>
                  </a:gsLst>
                  <a:lin ang="5400000" scaled="1"/>
                </a:gradFill>
                <a:effectLst/>
                <a:latin typeface="+mj-lt"/>
                <a:ea typeface="+mn-ea"/>
                <a:cs typeface="Segoe UI" pitchFamily="34" charset="0"/>
              </a:defRPr>
            </a:lvl1pPr>
          </a:lstStyle>
          <a:p>
            <a:pPr marL="0" marR="0" lvl="0" indent="0" algn="l" defTabSz="932462" rtl="0" eaLnBrk="1" fontAlgn="auto" latinLnBrk="0" hangingPunct="1">
              <a:lnSpc>
                <a:spcPct val="100000"/>
              </a:lnSpc>
              <a:spcBef>
                <a:spcPct val="0"/>
              </a:spcBef>
              <a:spcAft>
                <a:spcPts val="0"/>
              </a:spcAft>
              <a:buClrTx/>
              <a:buSzTx/>
              <a:buFontTx/>
              <a:buNone/>
              <a:tabLst/>
              <a:defRPr/>
            </a:pPr>
            <a:r>
              <a:rPr kumimoji="0" lang="en-US" sz="3599" b="0" i="0" u="none" strike="noStrike" kern="1200" cap="none" spc="-50" normalizeH="0" baseline="0" noProof="0">
                <a:ln w="3175">
                  <a:noFill/>
                </a:ln>
                <a:solidFill>
                  <a:schemeClr val="tx1"/>
                </a:solidFill>
                <a:effectLst/>
                <a:uLnTx/>
                <a:uFillTx/>
                <a:latin typeface="Segoe UI Semibold"/>
                <a:ea typeface="+mn-ea"/>
                <a:cs typeface="Segoe UI" pitchFamily="34" charset="0"/>
              </a:rPr>
              <a:t>.NET Schedule</a:t>
            </a:r>
          </a:p>
        </p:txBody>
      </p:sp>
      <p:sp>
        <p:nvSpPr>
          <p:cNvPr id="30" name="Text Placeholder 1">
            <a:extLst>
              <a:ext uri="{FF2B5EF4-FFF2-40B4-BE49-F238E27FC236}">
                <a16:creationId xmlns:a16="http://schemas.microsoft.com/office/drawing/2014/main" id="{DA866579-B4C7-4F68-9E3A-30721E10F70A}"/>
              </a:ext>
            </a:extLst>
          </p:cNvPr>
          <p:cNvSpPr txBox="1">
            <a:spLocks/>
          </p:cNvSpPr>
          <p:nvPr/>
        </p:nvSpPr>
        <p:spPr>
          <a:xfrm>
            <a:off x="584047" y="4044028"/>
            <a:ext cx="11015969" cy="947705"/>
          </a:xfrm>
          <a:prstGeom prst="rect">
            <a:avLst/>
          </a:prstGeom>
        </p:spPr>
        <p:txBody>
          <a:bodyPr vert="horz" wrap="square" lIns="0" tIns="0" rIns="0" bIns="0" rtlCol="0">
            <a:spAutoFit/>
          </a:bodyPr>
          <a:lst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228531" marR="0" lvl="0" indent="-228531" algn="l" defTabSz="93246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799" b="0" i="0" u="none" strike="noStrike" kern="1200" cap="none" spc="0" normalizeH="0" baseline="0" noProof="0">
                <a:ln>
                  <a:noFill/>
                </a:ln>
                <a:solidFill>
                  <a:schemeClr val="tx1"/>
                </a:solidFill>
                <a:effectLst/>
                <a:uLnTx/>
                <a:uFillTx/>
                <a:latin typeface="Segoe UI"/>
                <a:ea typeface="+mn-ea"/>
                <a:cs typeface="Segoe UI" panose="020B0502040204020203" pitchFamily="34" charset="0"/>
              </a:rPr>
              <a:t>.NET Core 3.0 release in September</a:t>
            </a:r>
          </a:p>
          <a:p>
            <a:pPr marL="228531" marR="0" lvl="0" indent="-228531" algn="l" defTabSz="93246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799" b="0" i="0" u="none" strike="noStrike" kern="1200" cap="none" spc="0" normalizeH="0" baseline="0" noProof="0">
                <a:ln>
                  <a:noFill/>
                </a:ln>
                <a:solidFill>
                  <a:schemeClr val="tx1"/>
                </a:solidFill>
                <a:effectLst/>
                <a:uLnTx/>
                <a:uFillTx/>
                <a:latin typeface="Segoe UI"/>
                <a:ea typeface="+mn-ea"/>
                <a:cs typeface="Segoe UI" panose="020B0502040204020203" pitchFamily="34" charset="0"/>
              </a:rPr>
              <a:t>.NET Core 3.1 = Long term support (LTS)</a:t>
            </a:r>
            <a:endParaRPr kumimoji="0" lang="en-US" sz="2799" b="0"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endParaRPr>
          </a:p>
        </p:txBody>
      </p:sp>
      <p:cxnSp>
        <p:nvCxnSpPr>
          <p:cNvPr id="31" name="Straight Arrow Connector 30">
            <a:extLst>
              <a:ext uri="{FF2B5EF4-FFF2-40B4-BE49-F238E27FC236}">
                <a16:creationId xmlns:a16="http://schemas.microsoft.com/office/drawing/2014/main" id="{D0839450-5CCE-4500-BA1C-D2542CC8624E}"/>
              </a:ext>
            </a:extLst>
          </p:cNvPr>
          <p:cNvCxnSpPr>
            <a:cxnSpLocks/>
          </p:cNvCxnSpPr>
          <p:nvPr/>
        </p:nvCxnSpPr>
        <p:spPr>
          <a:xfrm flipV="1">
            <a:off x="488970" y="1902690"/>
            <a:ext cx="11395134" cy="925"/>
          </a:xfrm>
          <a:prstGeom prst="straightConnector1">
            <a:avLst/>
          </a:prstGeom>
          <a:noFill/>
          <a:ln w="38100" cap="flat" cmpd="sng" algn="ctr">
            <a:solidFill>
              <a:srgbClr val="3B2E58"/>
            </a:solidFill>
            <a:prstDash val="solid"/>
            <a:round/>
            <a:headEnd type="none" w="med" len="med"/>
            <a:tailEnd type="arrow" w="med" len="med"/>
          </a:ln>
          <a:effectLst/>
        </p:spPr>
      </p:cxnSp>
      <p:sp>
        <p:nvSpPr>
          <p:cNvPr id="32" name="Oval 31">
            <a:extLst>
              <a:ext uri="{FF2B5EF4-FFF2-40B4-BE49-F238E27FC236}">
                <a16:creationId xmlns:a16="http://schemas.microsoft.com/office/drawing/2014/main" id="{03B179CA-ED37-4FB6-8430-E66B52986A92}"/>
              </a:ext>
            </a:extLst>
          </p:cNvPr>
          <p:cNvSpPr/>
          <p:nvPr/>
        </p:nvSpPr>
        <p:spPr>
          <a:xfrm>
            <a:off x="897074" y="1683693"/>
            <a:ext cx="422987" cy="437994"/>
          </a:xfrm>
          <a:prstGeom prst="ellipse">
            <a:avLst/>
          </a:prstGeom>
          <a:solidFill>
            <a:srgbClr val="8661C5">
              <a:lumMod val="75000"/>
            </a:srgbClr>
          </a:solidFill>
          <a:ln w="17145" cap="flat" cmpd="sng" algn="ctr">
            <a:solidFill>
              <a:srgbClr val="FFFFFF">
                <a:shade val="95000"/>
                <a:alpha val="50000"/>
                <a:satMod val="150000"/>
              </a:srgbClr>
            </a:solidFill>
            <a:prstDash val="solid"/>
          </a:ln>
          <a:effectLst/>
        </p:spPr>
      </p:sp>
      <p:sp>
        <p:nvSpPr>
          <p:cNvPr id="33" name="Oval 32">
            <a:extLst>
              <a:ext uri="{FF2B5EF4-FFF2-40B4-BE49-F238E27FC236}">
                <a16:creationId xmlns:a16="http://schemas.microsoft.com/office/drawing/2014/main" id="{4D831531-414B-4417-8E87-B7EE6BF63C82}"/>
              </a:ext>
            </a:extLst>
          </p:cNvPr>
          <p:cNvSpPr/>
          <p:nvPr/>
        </p:nvSpPr>
        <p:spPr>
          <a:xfrm>
            <a:off x="2584182" y="1671093"/>
            <a:ext cx="422987" cy="437994"/>
          </a:xfrm>
          <a:prstGeom prst="ellipse">
            <a:avLst/>
          </a:prstGeom>
          <a:solidFill>
            <a:srgbClr val="8661C5">
              <a:lumMod val="75000"/>
            </a:srgbClr>
          </a:solidFill>
          <a:ln w="17145" cap="flat" cmpd="sng" algn="ctr">
            <a:solidFill>
              <a:srgbClr val="FFFFFF">
                <a:shade val="95000"/>
                <a:alpha val="50000"/>
                <a:satMod val="150000"/>
              </a:srgbClr>
            </a:solidFill>
            <a:prstDash val="solid"/>
          </a:ln>
          <a:effectLst/>
        </p:spPr>
      </p:sp>
      <p:sp>
        <p:nvSpPr>
          <p:cNvPr id="34" name="Oval 33">
            <a:extLst>
              <a:ext uri="{FF2B5EF4-FFF2-40B4-BE49-F238E27FC236}">
                <a16:creationId xmlns:a16="http://schemas.microsoft.com/office/drawing/2014/main" id="{F45A7665-808F-4E6C-BB9A-5E71E9B04481}"/>
              </a:ext>
            </a:extLst>
          </p:cNvPr>
          <p:cNvSpPr/>
          <p:nvPr/>
        </p:nvSpPr>
        <p:spPr>
          <a:xfrm>
            <a:off x="4269432" y="1660261"/>
            <a:ext cx="422987" cy="437994"/>
          </a:xfrm>
          <a:prstGeom prst="ellipse">
            <a:avLst/>
          </a:prstGeom>
          <a:solidFill>
            <a:srgbClr val="008575"/>
          </a:solidFill>
          <a:ln w="17145" cap="flat" cmpd="sng" algn="ctr">
            <a:solidFill>
              <a:srgbClr val="FFFFFF">
                <a:shade val="95000"/>
                <a:alpha val="50000"/>
                <a:satMod val="150000"/>
              </a:srgbClr>
            </a:solidFill>
            <a:prstDash val="solid"/>
          </a:ln>
          <a:effectLst/>
        </p:spPr>
      </p:sp>
      <p:sp>
        <p:nvSpPr>
          <p:cNvPr id="35" name="Oval 34">
            <a:extLst>
              <a:ext uri="{FF2B5EF4-FFF2-40B4-BE49-F238E27FC236}">
                <a16:creationId xmlns:a16="http://schemas.microsoft.com/office/drawing/2014/main" id="{F6DE90B4-021F-446B-B212-68CF384F4873}"/>
              </a:ext>
            </a:extLst>
          </p:cNvPr>
          <p:cNvSpPr/>
          <p:nvPr/>
        </p:nvSpPr>
        <p:spPr>
          <a:xfrm>
            <a:off x="7632842" y="1668199"/>
            <a:ext cx="422987" cy="437994"/>
          </a:xfrm>
          <a:prstGeom prst="ellipse">
            <a:avLst/>
          </a:prstGeom>
          <a:solidFill>
            <a:srgbClr val="008575"/>
          </a:solidFill>
          <a:ln w="17145" cap="flat" cmpd="sng" algn="ctr">
            <a:solidFill>
              <a:srgbClr val="FFFFFF">
                <a:shade val="95000"/>
                <a:alpha val="50000"/>
                <a:satMod val="150000"/>
              </a:srgbClr>
            </a:solidFill>
            <a:prstDash val="solid"/>
          </a:ln>
          <a:effectLst/>
        </p:spPr>
      </p:sp>
      <p:sp>
        <p:nvSpPr>
          <p:cNvPr id="36" name="Oval 35">
            <a:extLst>
              <a:ext uri="{FF2B5EF4-FFF2-40B4-BE49-F238E27FC236}">
                <a16:creationId xmlns:a16="http://schemas.microsoft.com/office/drawing/2014/main" id="{3B1FDBB9-0446-482C-9F35-B404BAE0E07E}"/>
              </a:ext>
            </a:extLst>
          </p:cNvPr>
          <p:cNvSpPr/>
          <p:nvPr/>
        </p:nvSpPr>
        <p:spPr>
          <a:xfrm>
            <a:off x="5947591" y="1683693"/>
            <a:ext cx="422987" cy="437994"/>
          </a:xfrm>
          <a:prstGeom prst="ellipse">
            <a:avLst/>
          </a:prstGeom>
          <a:solidFill>
            <a:srgbClr val="8661C5">
              <a:lumMod val="75000"/>
            </a:srgbClr>
          </a:solidFill>
          <a:ln w="17145" cap="flat" cmpd="sng" algn="ctr">
            <a:solidFill>
              <a:srgbClr val="FFFFFF">
                <a:shade val="95000"/>
                <a:alpha val="50000"/>
                <a:satMod val="150000"/>
              </a:srgbClr>
            </a:solidFill>
            <a:prstDash val="solid"/>
          </a:ln>
          <a:effectLst/>
        </p:spPr>
      </p:sp>
      <p:sp>
        <p:nvSpPr>
          <p:cNvPr id="37" name="Oval 36">
            <a:extLst>
              <a:ext uri="{FF2B5EF4-FFF2-40B4-BE49-F238E27FC236}">
                <a16:creationId xmlns:a16="http://schemas.microsoft.com/office/drawing/2014/main" id="{0C282D68-464C-45C0-85A9-859BFBFBF046}"/>
              </a:ext>
            </a:extLst>
          </p:cNvPr>
          <p:cNvSpPr/>
          <p:nvPr/>
        </p:nvSpPr>
        <p:spPr>
          <a:xfrm>
            <a:off x="9315230" y="1668199"/>
            <a:ext cx="422987" cy="437994"/>
          </a:xfrm>
          <a:prstGeom prst="ellipse">
            <a:avLst/>
          </a:prstGeom>
          <a:solidFill>
            <a:srgbClr val="8661C5">
              <a:lumMod val="75000"/>
            </a:srgbClr>
          </a:solidFill>
          <a:ln w="17145" cap="flat" cmpd="sng" algn="ctr">
            <a:solidFill>
              <a:srgbClr val="FFFFFF">
                <a:shade val="95000"/>
                <a:alpha val="50000"/>
                <a:satMod val="150000"/>
              </a:srgbClr>
            </a:solidFill>
            <a:prstDash val="solid"/>
          </a:ln>
          <a:effectLst/>
        </p:spPr>
      </p:sp>
      <p:sp>
        <p:nvSpPr>
          <p:cNvPr id="38" name="TextBox 37">
            <a:extLst>
              <a:ext uri="{FF2B5EF4-FFF2-40B4-BE49-F238E27FC236}">
                <a16:creationId xmlns:a16="http://schemas.microsoft.com/office/drawing/2014/main" id="{C115CD7E-7512-4B6D-BD97-39703AB9DC1F}"/>
              </a:ext>
            </a:extLst>
          </p:cNvPr>
          <p:cNvSpPr txBox="1"/>
          <p:nvPr/>
        </p:nvSpPr>
        <p:spPr>
          <a:xfrm>
            <a:off x="373144" y="2782785"/>
            <a:ext cx="1478427" cy="1107858"/>
          </a:xfrm>
          <a:prstGeom prst="rect">
            <a:avLst/>
          </a:prstGeom>
          <a:noFill/>
        </p:spPr>
        <p:txBody>
          <a:bodyPr wrap="square" lIns="179114" tIns="143294" rIns="89583" bIns="143294" rtlCol="0" anchor="t">
            <a:spAutoFit/>
          </a:bodyPr>
          <a:lstStyle/>
          <a:p>
            <a:pPr algn="ctr" defTabSz="913676">
              <a:lnSpc>
                <a:spcPct val="90000"/>
              </a:lnSpc>
              <a:spcAft>
                <a:spcPts val="575"/>
              </a:spcAft>
              <a:defRPr/>
            </a:pPr>
            <a:r>
              <a:rPr lang="en-US" sz="1600" b="1">
                <a:cs typeface="Segoe UI" panose="020B0502040204020203" pitchFamily="34" charset="0"/>
              </a:rPr>
              <a:t>July 2019</a:t>
            </a:r>
          </a:p>
          <a:p>
            <a:pPr algn="ctr" defTabSz="913676">
              <a:lnSpc>
                <a:spcPct val="90000"/>
              </a:lnSpc>
              <a:spcAft>
                <a:spcPts val="575"/>
              </a:spcAft>
              <a:defRPr/>
            </a:pPr>
            <a:r>
              <a:rPr lang="en-US" sz="1600">
                <a:cs typeface="Segoe UI" panose="020B0502040204020203" pitchFamily="34" charset="0"/>
              </a:rPr>
              <a:t>.NET Core 3.0</a:t>
            </a:r>
          </a:p>
          <a:p>
            <a:pPr algn="ctr" defTabSz="913676">
              <a:lnSpc>
                <a:spcPct val="90000"/>
              </a:lnSpc>
              <a:spcAft>
                <a:spcPts val="575"/>
              </a:spcAft>
              <a:defRPr/>
            </a:pPr>
            <a:r>
              <a:rPr lang="en-US" sz="1600">
                <a:cs typeface="Segoe UI" panose="020B0502040204020203" pitchFamily="34" charset="0"/>
              </a:rPr>
              <a:t>RC</a:t>
            </a:r>
          </a:p>
        </p:txBody>
      </p:sp>
      <p:cxnSp>
        <p:nvCxnSpPr>
          <p:cNvPr id="39" name="Straight Connector 38">
            <a:extLst>
              <a:ext uri="{FF2B5EF4-FFF2-40B4-BE49-F238E27FC236}">
                <a16:creationId xmlns:a16="http://schemas.microsoft.com/office/drawing/2014/main" id="{526F67AD-F31D-4676-9925-A367566EC61A}"/>
              </a:ext>
            </a:extLst>
          </p:cNvPr>
          <p:cNvCxnSpPr>
            <a:cxnSpLocks/>
            <a:stCxn id="32" idx="4"/>
            <a:endCxn id="38" idx="0"/>
          </p:cNvCxnSpPr>
          <p:nvPr/>
        </p:nvCxnSpPr>
        <p:spPr>
          <a:xfrm>
            <a:off x="1108568" y="2121686"/>
            <a:ext cx="3790" cy="661098"/>
          </a:xfrm>
          <a:prstGeom prst="line">
            <a:avLst/>
          </a:prstGeom>
          <a:noFill/>
          <a:ln w="9525" cap="flat" cmpd="sng" algn="ctr">
            <a:solidFill>
              <a:srgbClr val="000000"/>
            </a:solidFill>
            <a:prstDash val="solid"/>
            <a:headEnd type="none"/>
            <a:tailEnd type="none"/>
          </a:ln>
          <a:effectLst/>
        </p:spPr>
      </p:cxnSp>
      <p:sp>
        <p:nvSpPr>
          <p:cNvPr id="40" name="TextBox 39">
            <a:extLst>
              <a:ext uri="{FF2B5EF4-FFF2-40B4-BE49-F238E27FC236}">
                <a16:creationId xmlns:a16="http://schemas.microsoft.com/office/drawing/2014/main" id="{32CD8172-DD70-43DA-AA92-A1825CC77869}"/>
              </a:ext>
            </a:extLst>
          </p:cNvPr>
          <p:cNvSpPr txBox="1"/>
          <p:nvPr/>
        </p:nvSpPr>
        <p:spPr>
          <a:xfrm>
            <a:off x="2057390" y="2775662"/>
            <a:ext cx="1478427" cy="1107858"/>
          </a:xfrm>
          <a:prstGeom prst="rect">
            <a:avLst/>
          </a:prstGeom>
          <a:noFill/>
        </p:spPr>
        <p:txBody>
          <a:bodyPr wrap="square" lIns="179114" tIns="143294" rIns="89583" bIns="143294" rtlCol="0" anchor="t">
            <a:spAutoFit/>
          </a:bodyPr>
          <a:lstStyle/>
          <a:p>
            <a:pPr algn="ctr" defTabSz="913676">
              <a:lnSpc>
                <a:spcPct val="90000"/>
              </a:lnSpc>
              <a:spcAft>
                <a:spcPts val="575"/>
              </a:spcAft>
              <a:defRPr/>
            </a:pPr>
            <a:r>
              <a:rPr lang="en-US" sz="1600" b="1" dirty="0">
                <a:cs typeface="Segoe UI" panose="020B0502040204020203" pitchFamily="34" charset="0"/>
              </a:rPr>
              <a:t>Sept 2019</a:t>
            </a:r>
          </a:p>
          <a:p>
            <a:pPr algn="ctr" defTabSz="913676">
              <a:lnSpc>
                <a:spcPct val="90000"/>
              </a:lnSpc>
              <a:spcAft>
                <a:spcPts val="575"/>
              </a:spcAft>
              <a:defRPr/>
            </a:pPr>
            <a:r>
              <a:rPr lang="en-US" sz="1600" dirty="0">
                <a:cs typeface="Segoe UI" panose="020B0502040204020203" pitchFamily="34" charset="0"/>
              </a:rPr>
              <a:t>.NET Core 3.0</a:t>
            </a:r>
          </a:p>
          <a:p>
            <a:pPr algn="ctr" defTabSz="913676">
              <a:lnSpc>
                <a:spcPct val="90000"/>
              </a:lnSpc>
              <a:spcAft>
                <a:spcPts val="575"/>
              </a:spcAft>
              <a:defRPr/>
            </a:pPr>
            <a:endParaRPr lang="en-US" sz="1600" dirty="0">
              <a:cs typeface="Segoe UI" panose="020B0502040204020203" pitchFamily="34" charset="0"/>
            </a:endParaRPr>
          </a:p>
        </p:txBody>
      </p:sp>
      <p:cxnSp>
        <p:nvCxnSpPr>
          <p:cNvPr id="41" name="Straight Connector 40">
            <a:extLst>
              <a:ext uri="{FF2B5EF4-FFF2-40B4-BE49-F238E27FC236}">
                <a16:creationId xmlns:a16="http://schemas.microsoft.com/office/drawing/2014/main" id="{BFCF5778-7140-4C21-ADC9-174A6A9F6BFB}"/>
              </a:ext>
            </a:extLst>
          </p:cNvPr>
          <p:cNvCxnSpPr>
            <a:cxnSpLocks/>
            <a:stCxn id="33" idx="4"/>
            <a:endCxn id="40" idx="0"/>
          </p:cNvCxnSpPr>
          <p:nvPr/>
        </p:nvCxnSpPr>
        <p:spPr>
          <a:xfrm>
            <a:off x="2795675" y="2109087"/>
            <a:ext cx="928" cy="666574"/>
          </a:xfrm>
          <a:prstGeom prst="line">
            <a:avLst/>
          </a:prstGeom>
          <a:noFill/>
          <a:ln w="9525" cap="flat" cmpd="sng" algn="ctr">
            <a:solidFill>
              <a:srgbClr val="000000"/>
            </a:solidFill>
            <a:prstDash val="solid"/>
            <a:headEnd type="none"/>
            <a:tailEnd type="none"/>
          </a:ln>
          <a:effectLst/>
        </p:spPr>
      </p:cxnSp>
      <p:sp>
        <p:nvSpPr>
          <p:cNvPr id="42" name="TextBox 41">
            <a:extLst>
              <a:ext uri="{FF2B5EF4-FFF2-40B4-BE49-F238E27FC236}">
                <a16:creationId xmlns:a16="http://schemas.microsoft.com/office/drawing/2014/main" id="{1D9EA137-23F3-4478-A8B8-34EDD72208E3}"/>
              </a:ext>
            </a:extLst>
          </p:cNvPr>
          <p:cNvSpPr txBox="1"/>
          <p:nvPr/>
        </p:nvSpPr>
        <p:spPr>
          <a:xfrm>
            <a:off x="3739778" y="2769398"/>
            <a:ext cx="1478427" cy="1107858"/>
          </a:xfrm>
          <a:prstGeom prst="rect">
            <a:avLst/>
          </a:prstGeom>
          <a:noFill/>
        </p:spPr>
        <p:txBody>
          <a:bodyPr wrap="square" lIns="179114" tIns="143294" rIns="89583" bIns="143294" rtlCol="0" anchor="t">
            <a:spAutoFit/>
          </a:bodyPr>
          <a:lstStyle/>
          <a:p>
            <a:pPr algn="ctr" defTabSz="913676">
              <a:lnSpc>
                <a:spcPct val="90000"/>
              </a:lnSpc>
              <a:spcAft>
                <a:spcPts val="575"/>
              </a:spcAft>
              <a:defRPr/>
            </a:pPr>
            <a:r>
              <a:rPr lang="en-US" sz="1600" b="1">
                <a:cs typeface="Segoe UI" panose="020B0502040204020203" pitchFamily="34" charset="0"/>
              </a:rPr>
              <a:t>Nov 2019</a:t>
            </a:r>
          </a:p>
          <a:p>
            <a:pPr algn="ctr" defTabSz="913676">
              <a:lnSpc>
                <a:spcPct val="90000"/>
              </a:lnSpc>
              <a:spcAft>
                <a:spcPts val="575"/>
              </a:spcAft>
              <a:defRPr/>
            </a:pPr>
            <a:r>
              <a:rPr lang="en-US" sz="1600">
                <a:cs typeface="Segoe UI" panose="020B0502040204020203" pitchFamily="34" charset="0"/>
              </a:rPr>
              <a:t>.NET Core 3.1</a:t>
            </a:r>
          </a:p>
          <a:p>
            <a:pPr algn="ctr" defTabSz="913676">
              <a:lnSpc>
                <a:spcPct val="90000"/>
              </a:lnSpc>
              <a:spcAft>
                <a:spcPts val="575"/>
              </a:spcAft>
              <a:defRPr/>
            </a:pPr>
            <a:r>
              <a:rPr lang="en-US" sz="1600" b="1">
                <a:cs typeface="Segoe UI" panose="020B0502040204020203" pitchFamily="34" charset="0"/>
              </a:rPr>
              <a:t>LTS</a:t>
            </a:r>
          </a:p>
        </p:txBody>
      </p:sp>
      <p:cxnSp>
        <p:nvCxnSpPr>
          <p:cNvPr id="43" name="Straight Connector 42">
            <a:extLst>
              <a:ext uri="{FF2B5EF4-FFF2-40B4-BE49-F238E27FC236}">
                <a16:creationId xmlns:a16="http://schemas.microsoft.com/office/drawing/2014/main" id="{13730B1E-FD86-4CD3-8AE0-352B5357F7B3}"/>
              </a:ext>
            </a:extLst>
          </p:cNvPr>
          <p:cNvCxnSpPr>
            <a:cxnSpLocks/>
            <a:stCxn id="34" idx="4"/>
            <a:endCxn id="42" idx="0"/>
          </p:cNvCxnSpPr>
          <p:nvPr/>
        </p:nvCxnSpPr>
        <p:spPr>
          <a:xfrm flipH="1">
            <a:off x="4478992" y="2098255"/>
            <a:ext cx="1933" cy="671142"/>
          </a:xfrm>
          <a:prstGeom prst="line">
            <a:avLst/>
          </a:prstGeom>
          <a:noFill/>
          <a:ln w="9525" cap="flat" cmpd="sng" algn="ctr">
            <a:solidFill>
              <a:srgbClr val="000000"/>
            </a:solidFill>
            <a:prstDash val="solid"/>
            <a:headEnd type="none"/>
            <a:tailEnd type="none"/>
          </a:ln>
          <a:effectLst/>
        </p:spPr>
      </p:cxnSp>
      <p:sp>
        <p:nvSpPr>
          <p:cNvPr id="44" name="Oval 43">
            <a:extLst>
              <a:ext uri="{FF2B5EF4-FFF2-40B4-BE49-F238E27FC236}">
                <a16:creationId xmlns:a16="http://schemas.microsoft.com/office/drawing/2014/main" id="{AD7AA234-7F7F-4379-B8BE-7E93DBFD5BF6}"/>
              </a:ext>
            </a:extLst>
          </p:cNvPr>
          <p:cNvSpPr/>
          <p:nvPr/>
        </p:nvSpPr>
        <p:spPr>
          <a:xfrm>
            <a:off x="10996252" y="1683693"/>
            <a:ext cx="422987" cy="437994"/>
          </a:xfrm>
          <a:prstGeom prst="ellipse">
            <a:avLst/>
          </a:prstGeom>
          <a:solidFill>
            <a:srgbClr val="008575"/>
          </a:solidFill>
          <a:ln w="17145" cap="flat" cmpd="sng" algn="ctr">
            <a:solidFill>
              <a:srgbClr val="FFFFFF">
                <a:shade val="95000"/>
                <a:alpha val="50000"/>
                <a:satMod val="150000"/>
              </a:srgbClr>
            </a:solidFill>
            <a:prstDash val="solid"/>
          </a:ln>
          <a:effectLst/>
        </p:spPr>
      </p:sp>
      <p:sp>
        <p:nvSpPr>
          <p:cNvPr id="45" name="TextBox 44">
            <a:extLst>
              <a:ext uri="{FF2B5EF4-FFF2-40B4-BE49-F238E27FC236}">
                <a16:creationId xmlns:a16="http://schemas.microsoft.com/office/drawing/2014/main" id="{D169FD23-EE65-4658-96B3-32BEFA0C064F}"/>
              </a:ext>
            </a:extLst>
          </p:cNvPr>
          <p:cNvSpPr txBox="1"/>
          <p:nvPr/>
        </p:nvSpPr>
        <p:spPr>
          <a:xfrm>
            <a:off x="5419870" y="2769397"/>
            <a:ext cx="1478427" cy="1107858"/>
          </a:xfrm>
          <a:prstGeom prst="rect">
            <a:avLst/>
          </a:prstGeom>
          <a:noFill/>
        </p:spPr>
        <p:txBody>
          <a:bodyPr wrap="square" lIns="179114" tIns="143294" rIns="89583" bIns="143294" rtlCol="0" anchor="t">
            <a:spAutoFit/>
          </a:bodyPr>
          <a:lstStyle/>
          <a:p>
            <a:pPr algn="ctr" defTabSz="913676">
              <a:lnSpc>
                <a:spcPct val="90000"/>
              </a:lnSpc>
              <a:spcAft>
                <a:spcPts val="575"/>
              </a:spcAft>
              <a:defRPr/>
            </a:pPr>
            <a:r>
              <a:rPr lang="en-US" sz="1600" b="1" dirty="0">
                <a:cs typeface="Segoe UI" panose="020B0502040204020203" pitchFamily="34" charset="0"/>
              </a:rPr>
              <a:t>Nov 2020</a:t>
            </a:r>
          </a:p>
          <a:p>
            <a:pPr algn="ctr" defTabSz="913676">
              <a:lnSpc>
                <a:spcPct val="90000"/>
              </a:lnSpc>
              <a:spcAft>
                <a:spcPts val="575"/>
              </a:spcAft>
              <a:defRPr/>
            </a:pPr>
            <a:r>
              <a:rPr lang="en-US" sz="1600" dirty="0">
                <a:cs typeface="Segoe UI" panose="020B0502040204020203" pitchFamily="34" charset="0"/>
              </a:rPr>
              <a:t>.NET 5.0</a:t>
            </a:r>
          </a:p>
          <a:p>
            <a:pPr algn="ctr" defTabSz="913676">
              <a:lnSpc>
                <a:spcPct val="90000"/>
              </a:lnSpc>
              <a:spcAft>
                <a:spcPts val="575"/>
              </a:spcAft>
              <a:defRPr/>
            </a:pPr>
            <a:endParaRPr lang="en-US" sz="1600" dirty="0">
              <a:cs typeface="Segoe UI" panose="020B0502040204020203" pitchFamily="34" charset="0"/>
            </a:endParaRPr>
          </a:p>
        </p:txBody>
      </p:sp>
      <p:cxnSp>
        <p:nvCxnSpPr>
          <p:cNvPr id="46" name="Straight Connector 45">
            <a:extLst>
              <a:ext uri="{FF2B5EF4-FFF2-40B4-BE49-F238E27FC236}">
                <a16:creationId xmlns:a16="http://schemas.microsoft.com/office/drawing/2014/main" id="{13C64BCD-049C-49AB-B171-37639B288E10}"/>
              </a:ext>
            </a:extLst>
          </p:cNvPr>
          <p:cNvCxnSpPr>
            <a:cxnSpLocks/>
            <a:stCxn id="36" idx="4"/>
            <a:endCxn id="45" idx="0"/>
          </p:cNvCxnSpPr>
          <p:nvPr/>
        </p:nvCxnSpPr>
        <p:spPr>
          <a:xfrm flipH="1">
            <a:off x="6159084" y="2121687"/>
            <a:ext cx="1" cy="647709"/>
          </a:xfrm>
          <a:prstGeom prst="line">
            <a:avLst/>
          </a:prstGeom>
          <a:noFill/>
          <a:ln w="9525" cap="flat" cmpd="sng" algn="ctr">
            <a:solidFill>
              <a:srgbClr val="000000"/>
            </a:solidFill>
            <a:prstDash val="solid"/>
            <a:headEnd type="none"/>
            <a:tailEnd type="none"/>
          </a:ln>
          <a:effectLst/>
        </p:spPr>
      </p:cxnSp>
      <p:sp>
        <p:nvSpPr>
          <p:cNvPr id="47" name="TextBox 46">
            <a:extLst>
              <a:ext uri="{FF2B5EF4-FFF2-40B4-BE49-F238E27FC236}">
                <a16:creationId xmlns:a16="http://schemas.microsoft.com/office/drawing/2014/main" id="{4608F74D-D3AE-4D95-A7DF-0693117C6872}"/>
              </a:ext>
            </a:extLst>
          </p:cNvPr>
          <p:cNvSpPr txBox="1"/>
          <p:nvPr/>
        </p:nvSpPr>
        <p:spPr>
          <a:xfrm>
            <a:off x="7099961" y="2769397"/>
            <a:ext cx="1478427" cy="1107858"/>
          </a:xfrm>
          <a:prstGeom prst="rect">
            <a:avLst/>
          </a:prstGeom>
          <a:noFill/>
        </p:spPr>
        <p:txBody>
          <a:bodyPr wrap="square" lIns="179114" tIns="143294" rIns="89583" bIns="143294" rtlCol="0" anchor="t">
            <a:spAutoFit/>
          </a:bodyPr>
          <a:lstStyle/>
          <a:p>
            <a:pPr algn="ctr" defTabSz="913676">
              <a:lnSpc>
                <a:spcPct val="90000"/>
              </a:lnSpc>
              <a:spcAft>
                <a:spcPts val="575"/>
              </a:spcAft>
              <a:defRPr/>
            </a:pPr>
            <a:r>
              <a:rPr lang="en-US" sz="1600" b="1">
                <a:cs typeface="Segoe UI" panose="020B0502040204020203" pitchFamily="34" charset="0"/>
              </a:rPr>
              <a:t>Nov 2021</a:t>
            </a:r>
          </a:p>
          <a:p>
            <a:pPr algn="ctr" defTabSz="913676">
              <a:lnSpc>
                <a:spcPct val="90000"/>
              </a:lnSpc>
              <a:spcAft>
                <a:spcPts val="575"/>
              </a:spcAft>
              <a:defRPr/>
            </a:pPr>
            <a:r>
              <a:rPr lang="en-US" sz="1600">
                <a:cs typeface="Segoe UI" panose="020B0502040204020203" pitchFamily="34" charset="0"/>
              </a:rPr>
              <a:t>.NET 6.0</a:t>
            </a:r>
          </a:p>
          <a:p>
            <a:pPr algn="ctr" defTabSz="913676">
              <a:lnSpc>
                <a:spcPct val="90000"/>
              </a:lnSpc>
              <a:spcAft>
                <a:spcPts val="575"/>
              </a:spcAft>
              <a:defRPr/>
            </a:pPr>
            <a:r>
              <a:rPr lang="en-US" sz="1600" b="1">
                <a:cs typeface="Segoe UI" panose="020B0502040204020203" pitchFamily="34" charset="0"/>
              </a:rPr>
              <a:t>LTS</a:t>
            </a:r>
          </a:p>
        </p:txBody>
      </p:sp>
      <p:cxnSp>
        <p:nvCxnSpPr>
          <p:cNvPr id="48" name="Straight Connector 47">
            <a:extLst>
              <a:ext uri="{FF2B5EF4-FFF2-40B4-BE49-F238E27FC236}">
                <a16:creationId xmlns:a16="http://schemas.microsoft.com/office/drawing/2014/main" id="{B603D2BA-EFB2-490E-A4E5-D1475C01C2BC}"/>
              </a:ext>
            </a:extLst>
          </p:cNvPr>
          <p:cNvCxnSpPr>
            <a:cxnSpLocks/>
            <a:stCxn id="35" idx="4"/>
            <a:endCxn id="47" idx="0"/>
          </p:cNvCxnSpPr>
          <p:nvPr/>
        </p:nvCxnSpPr>
        <p:spPr>
          <a:xfrm flipH="1">
            <a:off x="7839174" y="2106193"/>
            <a:ext cx="5161" cy="663203"/>
          </a:xfrm>
          <a:prstGeom prst="line">
            <a:avLst/>
          </a:prstGeom>
          <a:noFill/>
          <a:ln w="9525" cap="flat" cmpd="sng" algn="ctr">
            <a:solidFill>
              <a:srgbClr val="000000"/>
            </a:solidFill>
            <a:prstDash val="solid"/>
            <a:headEnd type="none"/>
            <a:tailEnd type="none"/>
          </a:ln>
          <a:effectLst/>
        </p:spPr>
      </p:cxnSp>
      <p:sp>
        <p:nvSpPr>
          <p:cNvPr id="49" name="TextBox 48">
            <a:extLst>
              <a:ext uri="{FF2B5EF4-FFF2-40B4-BE49-F238E27FC236}">
                <a16:creationId xmlns:a16="http://schemas.microsoft.com/office/drawing/2014/main" id="{05B686C8-56E5-4345-BF16-0C190FCDE670}"/>
              </a:ext>
            </a:extLst>
          </p:cNvPr>
          <p:cNvSpPr txBox="1"/>
          <p:nvPr/>
        </p:nvSpPr>
        <p:spPr>
          <a:xfrm>
            <a:off x="8786827" y="2778103"/>
            <a:ext cx="1478427" cy="1107858"/>
          </a:xfrm>
          <a:prstGeom prst="rect">
            <a:avLst/>
          </a:prstGeom>
          <a:noFill/>
        </p:spPr>
        <p:txBody>
          <a:bodyPr wrap="square" lIns="179114" tIns="143294" rIns="89583" bIns="143294" rtlCol="0" anchor="t">
            <a:spAutoFit/>
          </a:bodyPr>
          <a:lstStyle/>
          <a:p>
            <a:pPr algn="ctr" defTabSz="913676">
              <a:lnSpc>
                <a:spcPct val="90000"/>
              </a:lnSpc>
              <a:spcAft>
                <a:spcPts val="575"/>
              </a:spcAft>
              <a:defRPr/>
            </a:pPr>
            <a:r>
              <a:rPr lang="en-US" sz="1600" b="1" dirty="0">
                <a:cs typeface="Segoe UI" panose="020B0502040204020203" pitchFamily="34" charset="0"/>
              </a:rPr>
              <a:t>Nov 2022</a:t>
            </a:r>
          </a:p>
          <a:p>
            <a:pPr algn="ctr" defTabSz="913676">
              <a:lnSpc>
                <a:spcPct val="90000"/>
              </a:lnSpc>
              <a:spcAft>
                <a:spcPts val="575"/>
              </a:spcAft>
              <a:defRPr/>
            </a:pPr>
            <a:r>
              <a:rPr lang="en-US" sz="1600" dirty="0">
                <a:cs typeface="Segoe UI" panose="020B0502040204020203" pitchFamily="34" charset="0"/>
              </a:rPr>
              <a:t>.NET 7.0</a:t>
            </a:r>
          </a:p>
          <a:p>
            <a:pPr algn="ctr" defTabSz="913676">
              <a:lnSpc>
                <a:spcPct val="90000"/>
              </a:lnSpc>
              <a:spcAft>
                <a:spcPts val="575"/>
              </a:spcAft>
              <a:defRPr/>
            </a:pPr>
            <a:endParaRPr lang="en-US" sz="1600" dirty="0">
              <a:cs typeface="Segoe UI" panose="020B0502040204020203" pitchFamily="34" charset="0"/>
            </a:endParaRPr>
          </a:p>
        </p:txBody>
      </p:sp>
      <p:cxnSp>
        <p:nvCxnSpPr>
          <p:cNvPr id="50" name="Straight Connector 49">
            <a:extLst>
              <a:ext uri="{FF2B5EF4-FFF2-40B4-BE49-F238E27FC236}">
                <a16:creationId xmlns:a16="http://schemas.microsoft.com/office/drawing/2014/main" id="{92573972-9524-47C2-A74F-E653F1B9A059}"/>
              </a:ext>
            </a:extLst>
          </p:cNvPr>
          <p:cNvCxnSpPr>
            <a:cxnSpLocks/>
            <a:stCxn id="37" idx="4"/>
            <a:endCxn id="49" idx="0"/>
          </p:cNvCxnSpPr>
          <p:nvPr/>
        </p:nvCxnSpPr>
        <p:spPr>
          <a:xfrm flipH="1">
            <a:off x="9526040" y="2106193"/>
            <a:ext cx="684" cy="671910"/>
          </a:xfrm>
          <a:prstGeom prst="line">
            <a:avLst/>
          </a:prstGeom>
          <a:noFill/>
          <a:ln w="9525" cap="flat" cmpd="sng" algn="ctr">
            <a:solidFill>
              <a:srgbClr val="000000"/>
            </a:solidFill>
            <a:prstDash val="solid"/>
            <a:headEnd type="none"/>
            <a:tailEnd type="none"/>
          </a:ln>
          <a:effectLst/>
        </p:spPr>
      </p:cxnSp>
      <p:sp>
        <p:nvSpPr>
          <p:cNvPr id="51" name="TextBox 50">
            <a:extLst>
              <a:ext uri="{FF2B5EF4-FFF2-40B4-BE49-F238E27FC236}">
                <a16:creationId xmlns:a16="http://schemas.microsoft.com/office/drawing/2014/main" id="{C16DB4E9-C10A-48AD-80B6-0489582AE073}"/>
              </a:ext>
            </a:extLst>
          </p:cNvPr>
          <p:cNvSpPr txBox="1"/>
          <p:nvPr/>
        </p:nvSpPr>
        <p:spPr>
          <a:xfrm>
            <a:off x="10473692" y="2769397"/>
            <a:ext cx="1478427" cy="1107858"/>
          </a:xfrm>
          <a:prstGeom prst="rect">
            <a:avLst/>
          </a:prstGeom>
          <a:noFill/>
        </p:spPr>
        <p:txBody>
          <a:bodyPr wrap="square" lIns="179114" tIns="143294" rIns="89583" bIns="143294" rtlCol="0" anchor="t">
            <a:spAutoFit/>
          </a:bodyPr>
          <a:lstStyle/>
          <a:p>
            <a:pPr algn="ctr" defTabSz="913676">
              <a:lnSpc>
                <a:spcPct val="90000"/>
              </a:lnSpc>
              <a:spcAft>
                <a:spcPts val="575"/>
              </a:spcAft>
              <a:defRPr/>
            </a:pPr>
            <a:r>
              <a:rPr lang="en-US" sz="1600" b="1">
                <a:cs typeface="Segoe UI" panose="020B0502040204020203" pitchFamily="34" charset="0"/>
              </a:rPr>
              <a:t>Nov 2023</a:t>
            </a:r>
          </a:p>
          <a:p>
            <a:pPr algn="ctr" defTabSz="913676">
              <a:lnSpc>
                <a:spcPct val="90000"/>
              </a:lnSpc>
              <a:spcAft>
                <a:spcPts val="575"/>
              </a:spcAft>
              <a:defRPr/>
            </a:pPr>
            <a:r>
              <a:rPr lang="en-US" sz="1600">
                <a:cs typeface="Segoe UI" panose="020B0502040204020203" pitchFamily="34" charset="0"/>
              </a:rPr>
              <a:t>.NET 8.0</a:t>
            </a:r>
          </a:p>
          <a:p>
            <a:pPr algn="ctr" defTabSz="913676">
              <a:lnSpc>
                <a:spcPct val="90000"/>
              </a:lnSpc>
              <a:spcAft>
                <a:spcPts val="575"/>
              </a:spcAft>
              <a:defRPr/>
            </a:pPr>
            <a:r>
              <a:rPr lang="en-US" sz="1600" b="1">
                <a:cs typeface="Segoe UI" panose="020B0502040204020203" pitchFamily="34" charset="0"/>
              </a:rPr>
              <a:t>LTS</a:t>
            </a:r>
          </a:p>
        </p:txBody>
      </p:sp>
      <p:cxnSp>
        <p:nvCxnSpPr>
          <p:cNvPr id="52" name="Straight Connector 51">
            <a:extLst>
              <a:ext uri="{FF2B5EF4-FFF2-40B4-BE49-F238E27FC236}">
                <a16:creationId xmlns:a16="http://schemas.microsoft.com/office/drawing/2014/main" id="{5143BB1A-6EE1-4481-A866-1F824D53AD0B}"/>
              </a:ext>
            </a:extLst>
          </p:cNvPr>
          <p:cNvCxnSpPr>
            <a:cxnSpLocks/>
            <a:stCxn id="44" idx="4"/>
            <a:endCxn id="51" idx="0"/>
          </p:cNvCxnSpPr>
          <p:nvPr/>
        </p:nvCxnSpPr>
        <p:spPr>
          <a:xfrm>
            <a:off x="11207745" y="2121687"/>
            <a:ext cx="5161" cy="647709"/>
          </a:xfrm>
          <a:prstGeom prst="line">
            <a:avLst/>
          </a:prstGeom>
          <a:noFill/>
          <a:ln w="9525" cap="flat" cmpd="sng" algn="ctr">
            <a:solidFill>
              <a:srgbClr val="000000"/>
            </a:solidFill>
            <a:prstDash val="solid"/>
            <a:headEnd type="none"/>
            <a:tailEnd type="none"/>
          </a:ln>
          <a:effectLst/>
        </p:spPr>
      </p:cxnSp>
      <p:sp>
        <p:nvSpPr>
          <p:cNvPr id="53" name="Text Placeholder 1">
            <a:extLst>
              <a:ext uri="{FF2B5EF4-FFF2-40B4-BE49-F238E27FC236}">
                <a16:creationId xmlns:a16="http://schemas.microsoft.com/office/drawing/2014/main" id="{8DFAD1F6-433B-4C17-BDB6-C3E9E9BBEDCF}"/>
              </a:ext>
            </a:extLst>
          </p:cNvPr>
          <p:cNvSpPr txBox="1">
            <a:spLocks/>
          </p:cNvSpPr>
          <p:nvPr/>
        </p:nvSpPr>
        <p:spPr>
          <a:xfrm>
            <a:off x="584047" y="5069963"/>
            <a:ext cx="11015969" cy="146463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531" marR="0" lvl="0" indent="-228531" algn="l" defTabSz="93246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799" b="0" i="0" u="none" strike="noStrike" kern="1200" cap="none" spc="0" normalizeH="0" baseline="0" noProof="0">
                <a:ln>
                  <a:noFill/>
                </a:ln>
                <a:solidFill>
                  <a:schemeClr val="tx1"/>
                </a:solidFill>
                <a:effectLst/>
                <a:uLnTx/>
                <a:uFillTx/>
                <a:latin typeface="Segoe UI"/>
                <a:ea typeface="+mn-ea"/>
                <a:cs typeface="Segoe UI" panose="020B0502040204020203" pitchFamily="34" charset="0"/>
              </a:rPr>
              <a:t>.NET 5.0 release in November 2020</a:t>
            </a:r>
          </a:p>
          <a:p>
            <a:pPr marL="228531" marR="0" lvl="0" indent="-228531" algn="l" defTabSz="93246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799" b="0" i="0" u="none" strike="noStrike" kern="1200" cap="none" spc="0" normalizeH="0" baseline="0" noProof="0">
                <a:ln>
                  <a:noFill/>
                </a:ln>
                <a:solidFill>
                  <a:schemeClr val="tx1"/>
                </a:solidFill>
                <a:effectLst/>
                <a:uLnTx/>
                <a:uFillTx/>
                <a:latin typeface="Segoe UI"/>
                <a:ea typeface="+mn-ea"/>
                <a:cs typeface="Segoe UI" panose="020B0502040204020203" pitchFamily="34" charset="0"/>
              </a:rPr>
              <a:t>Major releases every year, LTS for even numbered releases</a:t>
            </a:r>
          </a:p>
          <a:p>
            <a:pPr marL="228531" marR="0" lvl="0" indent="-228531" algn="l" defTabSz="93246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799" b="0" i="0" u="none" strike="noStrike" kern="1200" cap="none" spc="0" normalizeH="0" baseline="0" noProof="0">
                <a:ln>
                  <a:noFill/>
                </a:ln>
                <a:solidFill>
                  <a:schemeClr val="tx1"/>
                </a:solidFill>
                <a:effectLst/>
                <a:uLnTx/>
                <a:uFillTx/>
                <a:latin typeface="Segoe UI"/>
                <a:ea typeface="+mn-ea"/>
                <a:cs typeface="Segoe UI" panose="020B0502040204020203" pitchFamily="34" charset="0"/>
              </a:rPr>
              <a:t>Predictable schedule, minor releases if needed</a:t>
            </a:r>
          </a:p>
        </p:txBody>
      </p:sp>
    </p:spTree>
    <p:extLst>
      <p:ext uri="{BB962C8B-B14F-4D97-AF65-F5344CB8AC3E}">
        <p14:creationId xmlns:p14="http://schemas.microsoft.com/office/powerpoint/2010/main" val="157107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anim calcmode="lin" valueType="num">
                                      <p:cBhvr>
                                        <p:cTn id="11" dur="500" fill="hold"/>
                                        <p:tgtEl>
                                          <p:spTgt spid="38"/>
                                        </p:tgtEl>
                                        <p:attrNameLst>
                                          <p:attrName>ppt_x</p:attrName>
                                        </p:attrNameLst>
                                      </p:cBhvr>
                                      <p:tavLst>
                                        <p:tav tm="0">
                                          <p:val>
                                            <p:strVal val="#ppt_x"/>
                                          </p:val>
                                        </p:tav>
                                        <p:tav tm="100000">
                                          <p:val>
                                            <p:strVal val="#ppt_x"/>
                                          </p:val>
                                        </p:tav>
                                      </p:tavLst>
                                    </p:anim>
                                    <p:anim calcmode="lin" valueType="num">
                                      <p:cBhvr>
                                        <p:cTn id="12" dur="500" fill="hold"/>
                                        <p:tgtEl>
                                          <p:spTgt spid="38"/>
                                        </p:tgtEl>
                                        <p:attrNameLst>
                                          <p:attrName>ppt_y</p:attrName>
                                        </p:attrNameLst>
                                      </p:cBhvr>
                                      <p:tavLst>
                                        <p:tav tm="0">
                                          <p:val>
                                            <p:strVal val="#ppt_y+.1"/>
                                          </p:val>
                                        </p:tav>
                                        <p:tav tm="100000">
                                          <p:val>
                                            <p:strVal val="#ppt_y"/>
                                          </p:val>
                                        </p:tav>
                                      </p:tavLst>
                                    </p:anim>
                                  </p:childTnLst>
                                </p:cTn>
                              </p:par>
                              <p:par>
                                <p:cTn id="13" presetID="22" presetClass="entr" presetSubtype="1"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up)">
                                      <p:cBhvr>
                                        <p:cTn id="15" dur="500"/>
                                        <p:tgtEl>
                                          <p:spTgt spid="39"/>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42"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anim calcmode="lin" valueType="num">
                                      <p:cBhvr>
                                        <p:cTn id="22" dur="500" fill="hold"/>
                                        <p:tgtEl>
                                          <p:spTgt spid="40"/>
                                        </p:tgtEl>
                                        <p:attrNameLst>
                                          <p:attrName>ppt_x</p:attrName>
                                        </p:attrNameLst>
                                      </p:cBhvr>
                                      <p:tavLst>
                                        <p:tav tm="0">
                                          <p:val>
                                            <p:strVal val="#ppt_x"/>
                                          </p:val>
                                        </p:tav>
                                        <p:tav tm="100000">
                                          <p:val>
                                            <p:strVal val="#ppt_x"/>
                                          </p:val>
                                        </p:tav>
                                      </p:tavLst>
                                    </p:anim>
                                    <p:anim calcmode="lin" valueType="num">
                                      <p:cBhvr>
                                        <p:cTn id="23" dur="500" fill="hold"/>
                                        <p:tgtEl>
                                          <p:spTgt spid="40"/>
                                        </p:tgtEl>
                                        <p:attrNameLst>
                                          <p:attrName>ppt_y</p:attrName>
                                        </p:attrNameLst>
                                      </p:cBhvr>
                                      <p:tavLst>
                                        <p:tav tm="0">
                                          <p:val>
                                            <p:strVal val="#ppt_y+.1"/>
                                          </p:val>
                                        </p:tav>
                                        <p:tav tm="100000">
                                          <p:val>
                                            <p:strVal val="#ppt_y"/>
                                          </p:val>
                                        </p:tav>
                                      </p:tavLst>
                                    </p:anim>
                                  </p:childTnLst>
                                </p:cTn>
                              </p:par>
                              <p:par>
                                <p:cTn id="24" presetID="22" presetClass="entr" presetSubtype="1" fill="hold"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wipe(up)">
                                      <p:cBhvr>
                                        <p:cTn id="26" dur="500"/>
                                        <p:tgtEl>
                                          <p:spTgt spid="41"/>
                                        </p:tgtEl>
                                      </p:cBhvr>
                                    </p:animEffect>
                                  </p:childTnLst>
                                </p:cTn>
                              </p:par>
                            </p:childTnLst>
                          </p:cTn>
                        </p:par>
                        <p:par>
                          <p:cTn id="27" fill="hold">
                            <p:stCondLst>
                              <p:cond delay="1000"/>
                            </p:stCondLst>
                            <p:childTnLst>
                              <p:par>
                                <p:cTn id="28" presetID="1" presetClass="entr" presetSubtype="0" fill="hold" nodeType="afterEffect">
                                  <p:stCondLst>
                                    <p:cond delay="0"/>
                                  </p:stCondLst>
                                  <p:childTnLst>
                                    <p:set>
                                      <p:cBhvr>
                                        <p:cTn id="29" dur="1" fill="hold">
                                          <p:stCondLst>
                                            <p:cond delay="0"/>
                                          </p:stCondLst>
                                        </p:cTn>
                                        <p:tgtEl>
                                          <p:spTgt spid="34"/>
                                        </p:tgtEl>
                                        <p:attrNameLst>
                                          <p:attrName>style.visibility</p:attrName>
                                        </p:attrNameLst>
                                      </p:cBhvr>
                                      <p:to>
                                        <p:strVal val="visible"/>
                                      </p:to>
                                    </p:set>
                                  </p:childTnLst>
                                </p:cTn>
                              </p:par>
                              <p:par>
                                <p:cTn id="30" presetID="42" presetClass="entr" presetSubtype="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anim calcmode="lin" valueType="num">
                                      <p:cBhvr>
                                        <p:cTn id="33" dur="500" fill="hold"/>
                                        <p:tgtEl>
                                          <p:spTgt spid="42"/>
                                        </p:tgtEl>
                                        <p:attrNameLst>
                                          <p:attrName>ppt_x</p:attrName>
                                        </p:attrNameLst>
                                      </p:cBhvr>
                                      <p:tavLst>
                                        <p:tav tm="0">
                                          <p:val>
                                            <p:strVal val="#ppt_x"/>
                                          </p:val>
                                        </p:tav>
                                        <p:tav tm="100000">
                                          <p:val>
                                            <p:strVal val="#ppt_x"/>
                                          </p:val>
                                        </p:tav>
                                      </p:tavLst>
                                    </p:anim>
                                    <p:anim calcmode="lin" valueType="num">
                                      <p:cBhvr>
                                        <p:cTn id="34" dur="500" fill="hold"/>
                                        <p:tgtEl>
                                          <p:spTgt spid="42"/>
                                        </p:tgtEl>
                                        <p:attrNameLst>
                                          <p:attrName>ppt_y</p:attrName>
                                        </p:attrNameLst>
                                      </p:cBhvr>
                                      <p:tavLst>
                                        <p:tav tm="0">
                                          <p:val>
                                            <p:strVal val="#ppt_y+.1"/>
                                          </p:val>
                                        </p:tav>
                                        <p:tav tm="100000">
                                          <p:val>
                                            <p:strVal val="#ppt_y"/>
                                          </p:val>
                                        </p:tav>
                                      </p:tavLst>
                                    </p:anim>
                                  </p:childTnLst>
                                </p:cTn>
                              </p:par>
                              <p:par>
                                <p:cTn id="35" presetID="22" presetClass="entr" presetSubtype="1" fill="hold"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wipe(up)">
                                      <p:cBhvr>
                                        <p:cTn id="37" dur="500"/>
                                        <p:tgtEl>
                                          <p:spTgt spid="4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0">
                                            <p:txEl>
                                              <p:pRg st="0" end="0"/>
                                            </p:txEl>
                                          </p:spTgt>
                                        </p:tgtEl>
                                        <p:attrNameLst>
                                          <p:attrName>style.visibility</p:attrName>
                                        </p:attrNameLst>
                                      </p:cBhvr>
                                      <p:to>
                                        <p:strVal val="visible"/>
                                      </p:to>
                                    </p:set>
                                    <p:animEffect transition="in" filter="fade">
                                      <p:cBhvr>
                                        <p:cTn id="40" dur="500"/>
                                        <p:tgtEl>
                                          <p:spTgt spid="30">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0">
                                            <p:txEl>
                                              <p:pRg st="1" end="1"/>
                                            </p:txEl>
                                          </p:spTgt>
                                        </p:tgtEl>
                                        <p:attrNameLst>
                                          <p:attrName>style.visibility</p:attrName>
                                        </p:attrNameLst>
                                      </p:cBhvr>
                                      <p:to>
                                        <p:strVal val="visible"/>
                                      </p:to>
                                    </p:set>
                                    <p:animEffect transition="in" filter="fade">
                                      <p:cBhvr>
                                        <p:cTn id="43" dur="500"/>
                                        <p:tgtEl>
                                          <p:spTgt spid="30">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6"/>
                                        </p:tgtEl>
                                        <p:attrNameLst>
                                          <p:attrName>style.visibility</p:attrName>
                                        </p:attrNameLst>
                                      </p:cBhvr>
                                      <p:to>
                                        <p:strVal val="visible"/>
                                      </p:to>
                                    </p:set>
                                  </p:childTnLst>
                                </p:cTn>
                              </p:par>
                              <p:par>
                                <p:cTn id="48" presetID="42" presetClass="entr" presetSubtype="0" fill="hold" grpId="0" nodeType="with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fade">
                                      <p:cBhvr>
                                        <p:cTn id="50" dur="500"/>
                                        <p:tgtEl>
                                          <p:spTgt spid="45"/>
                                        </p:tgtEl>
                                      </p:cBhvr>
                                    </p:animEffect>
                                    <p:anim calcmode="lin" valueType="num">
                                      <p:cBhvr>
                                        <p:cTn id="51" dur="500" fill="hold"/>
                                        <p:tgtEl>
                                          <p:spTgt spid="45"/>
                                        </p:tgtEl>
                                        <p:attrNameLst>
                                          <p:attrName>ppt_x</p:attrName>
                                        </p:attrNameLst>
                                      </p:cBhvr>
                                      <p:tavLst>
                                        <p:tav tm="0">
                                          <p:val>
                                            <p:strVal val="#ppt_x"/>
                                          </p:val>
                                        </p:tav>
                                        <p:tav tm="100000">
                                          <p:val>
                                            <p:strVal val="#ppt_x"/>
                                          </p:val>
                                        </p:tav>
                                      </p:tavLst>
                                    </p:anim>
                                    <p:anim calcmode="lin" valueType="num">
                                      <p:cBhvr>
                                        <p:cTn id="52" dur="500" fill="hold"/>
                                        <p:tgtEl>
                                          <p:spTgt spid="45"/>
                                        </p:tgtEl>
                                        <p:attrNameLst>
                                          <p:attrName>ppt_y</p:attrName>
                                        </p:attrNameLst>
                                      </p:cBhvr>
                                      <p:tavLst>
                                        <p:tav tm="0">
                                          <p:val>
                                            <p:strVal val="#ppt_y+.1"/>
                                          </p:val>
                                        </p:tav>
                                        <p:tav tm="100000">
                                          <p:val>
                                            <p:strVal val="#ppt_y"/>
                                          </p:val>
                                        </p:tav>
                                      </p:tavLst>
                                    </p:anim>
                                  </p:childTnLst>
                                </p:cTn>
                              </p:par>
                              <p:par>
                                <p:cTn id="53" presetID="22" presetClass="entr" presetSubtype="1" fill="hold" nodeType="with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wipe(up)">
                                      <p:cBhvr>
                                        <p:cTn id="55" dur="500"/>
                                        <p:tgtEl>
                                          <p:spTgt spid="46"/>
                                        </p:tgtEl>
                                      </p:cBhvr>
                                    </p:animEffect>
                                  </p:childTnLst>
                                </p:cTn>
                              </p:par>
                            </p:childTnLst>
                          </p:cTn>
                        </p:par>
                        <p:par>
                          <p:cTn id="56" fill="hold">
                            <p:stCondLst>
                              <p:cond delay="500"/>
                            </p:stCondLst>
                            <p:childTnLst>
                              <p:par>
                                <p:cTn id="57" presetID="1" presetClass="entr" presetSubtype="0" fill="hold" nodeType="after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42" presetClass="entr" presetSubtype="0" fill="hold" grpId="0" nodeType="with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anim calcmode="lin" valueType="num">
                                      <p:cBhvr>
                                        <p:cTn id="62" dur="500" fill="hold"/>
                                        <p:tgtEl>
                                          <p:spTgt spid="47"/>
                                        </p:tgtEl>
                                        <p:attrNameLst>
                                          <p:attrName>ppt_x</p:attrName>
                                        </p:attrNameLst>
                                      </p:cBhvr>
                                      <p:tavLst>
                                        <p:tav tm="0">
                                          <p:val>
                                            <p:strVal val="#ppt_x"/>
                                          </p:val>
                                        </p:tav>
                                        <p:tav tm="100000">
                                          <p:val>
                                            <p:strVal val="#ppt_x"/>
                                          </p:val>
                                        </p:tav>
                                      </p:tavLst>
                                    </p:anim>
                                    <p:anim calcmode="lin" valueType="num">
                                      <p:cBhvr>
                                        <p:cTn id="63" dur="500" fill="hold"/>
                                        <p:tgtEl>
                                          <p:spTgt spid="47"/>
                                        </p:tgtEl>
                                        <p:attrNameLst>
                                          <p:attrName>ppt_y</p:attrName>
                                        </p:attrNameLst>
                                      </p:cBhvr>
                                      <p:tavLst>
                                        <p:tav tm="0">
                                          <p:val>
                                            <p:strVal val="#ppt_y+.1"/>
                                          </p:val>
                                        </p:tav>
                                        <p:tav tm="100000">
                                          <p:val>
                                            <p:strVal val="#ppt_y"/>
                                          </p:val>
                                        </p:tav>
                                      </p:tavLst>
                                    </p:anim>
                                  </p:childTnLst>
                                </p:cTn>
                              </p:par>
                              <p:par>
                                <p:cTn id="64" presetID="22" presetClass="entr" presetSubtype="1" fill="hold" nodeType="withEffect">
                                  <p:stCondLst>
                                    <p:cond delay="0"/>
                                  </p:stCondLst>
                                  <p:childTnLst>
                                    <p:set>
                                      <p:cBhvr>
                                        <p:cTn id="65" dur="1" fill="hold">
                                          <p:stCondLst>
                                            <p:cond delay="0"/>
                                          </p:stCondLst>
                                        </p:cTn>
                                        <p:tgtEl>
                                          <p:spTgt spid="48"/>
                                        </p:tgtEl>
                                        <p:attrNameLst>
                                          <p:attrName>style.visibility</p:attrName>
                                        </p:attrNameLst>
                                      </p:cBhvr>
                                      <p:to>
                                        <p:strVal val="visible"/>
                                      </p:to>
                                    </p:set>
                                    <p:animEffect transition="in" filter="wipe(up)">
                                      <p:cBhvr>
                                        <p:cTn id="66" dur="500"/>
                                        <p:tgtEl>
                                          <p:spTgt spid="48"/>
                                        </p:tgtEl>
                                      </p:cBhvr>
                                    </p:animEffect>
                                  </p:childTnLst>
                                </p:cTn>
                              </p:par>
                            </p:childTnLst>
                          </p:cTn>
                        </p:par>
                        <p:par>
                          <p:cTn id="67" fill="hold">
                            <p:stCondLst>
                              <p:cond delay="1000"/>
                            </p:stCondLst>
                            <p:childTnLst>
                              <p:par>
                                <p:cTn id="68" presetID="1" presetClass="entr" presetSubtype="0" fill="hold" nodeType="afterEffect">
                                  <p:stCondLst>
                                    <p:cond delay="0"/>
                                  </p:stCondLst>
                                  <p:childTnLst>
                                    <p:set>
                                      <p:cBhvr>
                                        <p:cTn id="69" dur="1" fill="hold">
                                          <p:stCondLst>
                                            <p:cond delay="0"/>
                                          </p:stCondLst>
                                        </p:cTn>
                                        <p:tgtEl>
                                          <p:spTgt spid="37"/>
                                        </p:tgtEl>
                                        <p:attrNameLst>
                                          <p:attrName>style.visibility</p:attrName>
                                        </p:attrNameLst>
                                      </p:cBhvr>
                                      <p:to>
                                        <p:strVal val="visible"/>
                                      </p:to>
                                    </p:set>
                                  </p:childTnLst>
                                </p:cTn>
                              </p:par>
                              <p:par>
                                <p:cTn id="70" presetID="42" presetClass="entr" presetSubtype="0" fill="hold" grpId="0" nodeType="withEffect">
                                  <p:stCondLst>
                                    <p:cond delay="0"/>
                                  </p:stCondLst>
                                  <p:childTnLst>
                                    <p:set>
                                      <p:cBhvr>
                                        <p:cTn id="71" dur="1" fill="hold">
                                          <p:stCondLst>
                                            <p:cond delay="0"/>
                                          </p:stCondLst>
                                        </p:cTn>
                                        <p:tgtEl>
                                          <p:spTgt spid="49"/>
                                        </p:tgtEl>
                                        <p:attrNameLst>
                                          <p:attrName>style.visibility</p:attrName>
                                        </p:attrNameLst>
                                      </p:cBhvr>
                                      <p:to>
                                        <p:strVal val="visible"/>
                                      </p:to>
                                    </p:set>
                                    <p:animEffect transition="in" filter="fade">
                                      <p:cBhvr>
                                        <p:cTn id="72" dur="500"/>
                                        <p:tgtEl>
                                          <p:spTgt spid="49"/>
                                        </p:tgtEl>
                                      </p:cBhvr>
                                    </p:animEffect>
                                    <p:anim calcmode="lin" valueType="num">
                                      <p:cBhvr>
                                        <p:cTn id="73" dur="500" fill="hold"/>
                                        <p:tgtEl>
                                          <p:spTgt spid="49"/>
                                        </p:tgtEl>
                                        <p:attrNameLst>
                                          <p:attrName>ppt_x</p:attrName>
                                        </p:attrNameLst>
                                      </p:cBhvr>
                                      <p:tavLst>
                                        <p:tav tm="0">
                                          <p:val>
                                            <p:strVal val="#ppt_x"/>
                                          </p:val>
                                        </p:tav>
                                        <p:tav tm="100000">
                                          <p:val>
                                            <p:strVal val="#ppt_x"/>
                                          </p:val>
                                        </p:tav>
                                      </p:tavLst>
                                    </p:anim>
                                    <p:anim calcmode="lin" valueType="num">
                                      <p:cBhvr>
                                        <p:cTn id="74" dur="500" fill="hold"/>
                                        <p:tgtEl>
                                          <p:spTgt spid="49"/>
                                        </p:tgtEl>
                                        <p:attrNameLst>
                                          <p:attrName>ppt_y</p:attrName>
                                        </p:attrNameLst>
                                      </p:cBhvr>
                                      <p:tavLst>
                                        <p:tav tm="0">
                                          <p:val>
                                            <p:strVal val="#ppt_y+.1"/>
                                          </p:val>
                                        </p:tav>
                                        <p:tav tm="100000">
                                          <p:val>
                                            <p:strVal val="#ppt_y"/>
                                          </p:val>
                                        </p:tav>
                                      </p:tavLst>
                                    </p:anim>
                                  </p:childTnLst>
                                </p:cTn>
                              </p:par>
                              <p:par>
                                <p:cTn id="75" presetID="22" presetClass="entr" presetSubtype="1" fill="hold" nodeType="withEffect">
                                  <p:stCondLst>
                                    <p:cond delay="0"/>
                                  </p:stCondLst>
                                  <p:childTnLst>
                                    <p:set>
                                      <p:cBhvr>
                                        <p:cTn id="76" dur="1" fill="hold">
                                          <p:stCondLst>
                                            <p:cond delay="0"/>
                                          </p:stCondLst>
                                        </p:cTn>
                                        <p:tgtEl>
                                          <p:spTgt spid="50"/>
                                        </p:tgtEl>
                                        <p:attrNameLst>
                                          <p:attrName>style.visibility</p:attrName>
                                        </p:attrNameLst>
                                      </p:cBhvr>
                                      <p:to>
                                        <p:strVal val="visible"/>
                                      </p:to>
                                    </p:set>
                                    <p:animEffect transition="in" filter="wipe(up)">
                                      <p:cBhvr>
                                        <p:cTn id="77" dur="500"/>
                                        <p:tgtEl>
                                          <p:spTgt spid="50"/>
                                        </p:tgtEl>
                                      </p:cBhvr>
                                    </p:animEffect>
                                  </p:childTnLst>
                                </p:cTn>
                              </p:par>
                            </p:childTnLst>
                          </p:cTn>
                        </p:par>
                        <p:par>
                          <p:cTn id="78" fill="hold">
                            <p:stCondLst>
                              <p:cond delay="1500"/>
                            </p:stCondLst>
                            <p:childTnLst>
                              <p:par>
                                <p:cTn id="79" presetID="1" presetClass="entr" presetSubtype="0" fill="hold" nodeType="afterEffect">
                                  <p:stCondLst>
                                    <p:cond delay="0"/>
                                  </p:stCondLst>
                                  <p:childTnLst>
                                    <p:set>
                                      <p:cBhvr>
                                        <p:cTn id="80" dur="1" fill="hold">
                                          <p:stCondLst>
                                            <p:cond delay="0"/>
                                          </p:stCondLst>
                                        </p:cTn>
                                        <p:tgtEl>
                                          <p:spTgt spid="44"/>
                                        </p:tgtEl>
                                        <p:attrNameLst>
                                          <p:attrName>style.visibility</p:attrName>
                                        </p:attrNameLst>
                                      </p:cBhvr>
                                      <p:to>
                                        <p:strVal val="visible"/>
                                      </p:to>
                                    </p:set>
                                  </p:childTnLst>
                                </p:cTn>
                              </p:par>
                              <p:par>
                                <p:cTn id="81" presetID="42" presetClass="entr" presetSubtype="0" fill="hold" grpId="0" nodeType="withEffect">
                                  <p:stCondLst>
                                    <p:cond delay="0"/>
                                  </p:stCondLst>
                                  <p:childTnLst>
                                    <p:set>
                                      <p:cBhvr>
                                        <p:cTn id="82" dur="1" fill="hold">
                                          <p:stCondLst>
                                            <p:cond delay="0"/>
                                          </p:stCondLst>
                                        </p:cTn>
                                        <p:tgtEl>
                                          <p:spTgt spid="51"/>
                                        </p:tgtEl>
                                        <p:attrNameLst>
                                          <p:attrName>style.visibility</p:attrName>
                                        </p:attrNameLst>
                                      </p:cBhvr>
                                      <p:to>
                                        <p:strVal val="visible"/>
                                      </p:to>
                                    </p:set>
                                    <p:animEffect transition="in" filter="fade">
                                      <p:cBhvr>
                                        <p:cTn id="83" dur="500"/>
                                        <p:tgtEl>
                                          <p:spTgt spid="51"/>
                                        </p:tgtEl>
                                      </p:cBhvr>
                                    </p:animEffect>
                                    <p:anim calcmode="lin" valueType="num">
                                      <p:cBhvr>
                                        <p:cTn id="84" dur="500" fill="hold"/>
                                        <p:tgtEl>
                                          <p:spTgt spid="51"/>
                                        </p:tgtEl>
                                        <p:attrNameLst>
                                          <p:attrName>ppt_x</p:attrName>
                                        </p:attrNameLst>
                                      </p:cBhvr>
                                      <p:tavLst>
                                        <p:tav tm="0">
                                          <p:val>
                                            <p:strVal val="#ppt_x"/>
                                          </p:val>
                                        </p:tav>
                                        <p:tav tm="100000">
                                          <p:val>
                                            <p:strVal val="#ppt_x"/>
                                          </p:val>
                                        </p:tav>
                                      </p:tavLst>
                                    </p:anim>
                                    <p:anim calcmode="lin" valueType="num">
                                      <p:cBhvr>
                                        <p:cTn id="85" dur="500" fill="hold"/>
                                        <p:tgtEl>
                                          <p:spTgt spid="51"/>
                                        </p:tgtEl>
                                        <p:attrNameLst>
                                          <p:attrName>ppt_y</p:attrName>
                                        </p:attrNameLst>
                                      </p:cBhvr>
                                      <p:tavLst>
                                        <p:tav tm="0">
                                          <p:val>
                                            <p:strVal val="#ppt_y+.1"/>
                                          </p:val>
                                        </p:tav>
                                        <p:tav tm="100000">
                                          <p:val>
                                            <p:strVal val="#ppt_y"/>
                                          </p:val>
                                        </p:tav>
                                      </p:tavLst>
                                    </p:anim>
                                  </p:childTnLst>
                                </p:cTn>
                              </p:par>
                              <p:par>
                                <p:cTn id="86" presetID="22" presetClass="entr" presetSubtype="1" fill="hold" nodeType="withEffect">
                                  <p:stCondLst>
                                    <p:cond delay="0"/>
                                  </p:stCondLst>
                                  <p:childTnLst>
                                    <p:set>
                                      <p:cBhvr>
                                        <p:cTn id="87" dur="1" fill="hold">
                                          <p:stCondLst>
                                            <p:cond delay="0"/>
                                          </p:stCondLst>
                                        </p:cTn>
                                        <p:tgtEl>
                                          <p:spTgt spid="52"/>
                                        </p:tgtEl>
                                        <p:attrNameLst>
                                          <p:attrName>style.visibility</p:attrName>
                                        </p:attrNameLst>
                                      </p:cBhvr>
                                      <p:to>
                                        <p:strVal val="visible"/>
                                      </p:to>
                                    </p:set>
                                    <p:animEffect transition="in" filter="wipe(up)">
                                      <p:cBhvr>
                                        <p:cTn id="88" dur="500"/>
                                        <p:tgtEl>
                                          <p:spTgt spid="52"/>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53">
                                            <p:txEl>
                                              <p:pRg st="0" end="0"/>
                                            </p:txEl>
                                          </p:spTgt>
                                        </p:tgtEl>
                                        <p:attrNameLst>
                                          <p:attrName>style.visibility</p:attrName>
                                        </p:attrNameLst>
                                      </p:cBhvr>
                                      <p:to>
                                        <p:strVal val="visible"/>
                                      </p:to>
                                    </p:set>
                                    <p:animEffect transition="in" filter="fade">
                                      <p:cBhvr>
                                        <p:cTn id="91" dur="500"/>
                                        <p:tgtEl>
                                          <p:spTgt spid="53">
                                            <p:txEl>
                                              <p:pRg st="0" end="0"/>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53">
                                            <p:txEl>
                                              <p:pRg st="1" end="1"/>
                                            </p:txEl>
                                          </p:spTgt>
                                        </p:tgtEl>
                                        <p:attrNameLst>
                                          <p:attrName>style.visibility</p:attrName>
                                        </p:attrNameLst>
                                      </p:cBhvr>
                                      <p:to>
                                        <p:strVal val="visible"/>
                                      </p:to>
                                    </p:set>
                                    <p:animEffect transition="in" filter="fade">
                                      <p:cBhvr>
                                        <p:cTn id="96" dur="500"/>
                                        <p:tgtEl>
                                          <p:spTgt spid="53">
                                            <p:txEl>
                                              <p:pRg st="1" end="1"/>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53">
                                            <p:txEl>
                                              <p:pRg st="2" end="2"/>
                                            </p:txEl>
                                          </p:spTgt>
                                        </p:tgtEl>
                                        <p:attrNameLst>
                                          <p:attrName>style.visibility</p:attrName>
                                        </p:attrNameLst>
                                      </p:cBhvr>
                                      <p:to>
                                        <p:strVal val="visible"/>
                                      </p:to>
                                    </p:set>
                                    <p:animEffect transition="in" filter="fade">
                                      <p:cBhvr>
                                        <p:cTn id="101" dur="500"/>
                                        <p:tgtEl>
                                          <p:spTgt spid="5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bldP spid="38" grpId="0"/>
      <p:bldP spid="40" grpId="0"/>
      <p:bldP spid="42" grpId="0"/>
      <p:bldP spid="45" grpId="0"/>
      <p:bldP spid="47" grpId="0"/>
      <p:bldP spid="49" grpId="0"/>
      <p:bldP spid="51" grpId="0"/>
      <p:bldP spid="5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dirty="0">
                <a:solidFill>
                  <a:srgbClr val="FFFFFF"/>
                </a:solidFill>
              </a:rPr>
              <a:t>¿Preguntas?</a:t>
            </a:r>
          </a:p>
        </p:txBody>
      </p:sp>
    </p:spTree>
    <p:extLst>
      <p:ext uri="{BB962C8B-B14F-4D97-AF65-F5344CB8AC3E}">
        <p14:creationId xmlns:p14="http://schemas.microsoft.com/office/powerpoint/2010/main" val="2381653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19112" y="3055050"/>
            <a:ext cx="11149013" cy="747897"/>
          </a:xfrm>
        </p:spPr>
        <p:txBody>
          <a:bodyPr/>
          <a:lstStyle/>
          <a:p>
            <a:r>
              <a:rPr lang="es-AR" dirty="0">
                <a:solidFill>
                  <a:srgbClr val="FFFFFF"/>
                </a:solidFill>
              </a:rPr>
              <a:t>¡ Gracias!</a:t>
            </a:r>
            <a:endParaRPr lang="en-US" dirty="0"/>
          </a:p>
        </p:txBody>
      </p:sp>
      <p:sp>
        <p:nvSpPr>
          <p:cNvPr id="4" name="Subtitle 2"/>
          <p:cNvSpPr txBox="1">
            <a:spLocks/>
          </p:cNvSpPr>
          <p:nvPr/>
        </p:nvSpPr>
        <p:spPr>
          <a:xfrm>
            <a:off x="6002717" y="4776052"/>
            <a:ext cx="6139639" cy="1834765"/>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559" rtl="0" eaLnBrk="1" fontAlgn="auto" latinLnBrk="0" hangingPunct="1">
              <a:lnSpc>
                <a:spcPct val="100000"/>
              </a:lnSpc>
              <a:spcBef>
                <a:spcPct val="20000"/>
              </a:spcBef>
              <a:spcAft>
                <a:spcPts val="0"/>
              </a:spcAft>
              <a:buClrTx/>
              <a:buSzPct val="90000"/>
              <a:buFont typeface="Arial" pitchFamily="34" charset="0"/>
              <a:buNone/>
              <a:tabLst/>
              <a:defRPr/>
            </a:pP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ＭＳ Ｐゴシック"/>
              </a:rPr>
              <a:t>Mariano Sánchez</a:t>
            </a:r>
          </a:p>
          <a:p>
            <a:pPr marL="0" marR="0" lvl="0" indent="0" algn="r" defTabSz="932559" rtl="0" eaLnBrk="1" fontAlgn="auto" latinLnBrk="0" hangingPunct="1">
              <a:lnSpc>
                <a:spcPct val="100000"/>
              </a:lnSpc>
              <a:spcBef>
                <a:spcPct val="20000"/>
              </a:spcBef>
              <a:spcAft>
                <a:spcPts val="0"/>
              </a:spcAft>
              <a:buClrTx/>
              <a:buSzPct val="90000"/>
              <a:buFont typeface="Arial" pitchFamily="34" charset="0"/>
              <a:buNone/>
              <a:tabLst/>
              <a:defRPr/>
            </a:pP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sanchezmariano@outlook.com</a:t>
            </a:r>
            <a:b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b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a:t>
            </a:r>
            <a:r>
              <a:rPr kumimoji="0" lang="es-ES" sz="2856" b="0" i="0" u="none" strike="noStrike" kern="1200" cap="none" spc="-71" normalizeH="0" baseline="0" noProof="0" dirty="0" err="1">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marianosz</a:t>
            </a:r>
            <a:endPar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endParaRPr>
          </a:p>
          <a:p>
            <a:pPr marL="0" marR="0" lvl="0" indent="0" algn="r" defTabSz="932559" rtl="0" eaLnBrk="1" fontAlgn="auto" latinLnBrk="0" hangingPunct="1">
              <a:lnSpc>
                <a:spcPct val="100000"/>
              </a:lnSpc>
              <a:spcBef>
                <a:spcPct val="20000"/>
              </a:spcBef>
              <a:spcAft>
                <a:spcPts val="0"/>
              </a:spcAft>
              <a:buClrTx/>
              <a:buSzPct val="90000"/>
              <a:buFont typeface="Arial" pitchFamily="34" charset="0"/>
              <a:buNone/>
              <a:tabLst/>
              <a:defRPr/>
            </a:pP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http://</a:t>
            </a:r>
            <a:r>
              <a:rPr kumimoji="0" lang="es-ES" sz="2856" b="0" i="0" u="none" strike="noStrike" kern="1200" cap="none" spc="-71" normalizeH="0" baseline="0" noProof="0" dirty="0" err="1">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weblogs.asp.net</a:t>
            </a: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/marianos</a:t>
            </a:r>
          </a:p>
        </p:txBody>
      </p:sp>
    </p:spTree>
    <p:extLst>
      <p:ext uri="{BB962C8B-B14F-4D97-AF65-F5344CB8AC3E}">
        <p14:creationId xmlns:p14="http://schemas.microsoft.com/office/powerpoint/2010/main" val="8327198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169" y="1189176"/>
            <a:ext cx="11650488" cy="1071062"/>
          </a:xfrm>
        </p:spPr>
        <p:txBody>
          <a:bodyPr/>
          <a:lstStyle/>
          <a:p>
            <a:pPr marL="0" indent="0">
              <a:buNone/>
            </a:pPr>
            <a:r>
              <a:rPr lang="en-US" sz="3200" dirty="0">
                <a:solidFill>
                  <a:schemeClr val="bg1"/>
                </a:solidFill>
              </a:rPr>
              <a:t>A single tool for compiling, deploying, and managing .NET applications on all platforms</a:t>
            </a:r>
            <a:endParaRPr lang="es-AR" sz="2800" dirty="0">
              <a:solidFill>
                <a:schemeClr val="bg1"/>
              </a:solidFill>
            </a:endParaRPr>
          </a:p>
        </p:txBody>
      </p:sp>
      <p:sp>
        <p:nvSpPr>
          <p:cNvPr id="2" name="Title 1"/>
          <p:cNvSpPr>
            <a:spLocks noGrp="1"/>
          </p:cNvSpPr>
          <p:nvPr>
            <p:ph type="title"/>
          </p:nvPr>
        </p:nvSpPr>
        <p:spPr/>
        <p:txBody>
          <a:bodyPr/>
          <a:lstStyle/>
          <a:p>
            <a:r>
              <a:rPr lang="es-AR" dirty="0">
                <a:solidFill>
                  <a:schemeClr val="bg1"/>
                </a:solidFill>
              </a:rPr>
              <a:t>.NET Command Line Interface (CLI)</a:t>
            </a:r>
          </a:p>
        </p:txBody>
      </p:sp>
      <p:pic>
        <p:nvPicPr>
          <p:cNvPr id="1026"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9640" y="2260238"/>
            <a:ext cx="6832959" cy="4392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591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dirty="0" err="1">
                <a:solidFill>
                  <a:schemeClr val="bg1"/>
                </a:solidFill>
              </a:rPr>
              <a:t>Development</a:t>
            </a:r>
            <a:r>
              <a:rPr lang="es-AR" dirty="0">
                <a:solidFill>
                  <a:schemeClr val="bg1"/>
                </a:solidFill>
              </a:rPr>
              <a:t> Tools</a:t>
            </a:r>
          </a:p>
        </p:txBody>
      </p:sp>
      <p:graphicFrame>
        <p:nvGraphicFramePr>
          <p:cNvPr id="4" name="Diagram 3"/>
          <p:cNvGraphicFramePr>
            <a:graphicFrameLocks noChangeAspect="1"/>
          </p:cNvGraphicFramePr>
          <p:nvPr>
            <p:extLst>
              <p:ext uri="{D42A27DB-BD31-4B8C-83A1-F6EECF244321}">
                <p14:modId xmlns:p14="http://schemas.microsoft.com/office/powerpoint/2010/main" val="3118292485"/>
              </p:ext>
            </p:extLst>
          </p:nvPr>
        </p:nvGraphicFramePr>
        <p:xfrm>
          <a:off x="1016895" y="1401095"/>
          <a:ext cx="10157354" cy="4925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2" descr="http://upload.wikimedia.org/wikipedia/commons/thumb/f/fa/Apple_logo_black.svg/100px-Apple_logo_black.svg.png"/>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28806" y="2010029"/>
            <a:ext cx="933533" cy="9335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68423" y="2028701"/>
            <a:ext cx="746826" cy="8961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83069" y="2103383"/>
            <a:ext cx="821509" cy="821509"/>
          </a:xfrm>
          <a:prstGeom prst="rect">
            <a:avLst/>
          </a:prstGeom>
        </p:spPr>
      </p:pic>
    </p:spTree>
    <p:extLst>
      <p:ext uri="{BB962C8B-B14F-4D97-AF65-F5344CB8AC3E}">
        <p14:creationId xmlns:p14="http://schemas.microsoft.com/office/powerpoint/2010/main" val="1732382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AR" dirty="0"/>
              <a:t>ASP.NET Core</a:t>
            </a:r>
          </a:p>
        </p:txBody>
      </p:sp>
    </p:spTree>
    <p:extLst>
      <p:ext uri="{BB962C8B-B14F-4D97-AF65-F5344CB8AC3E}">
        <p14:creationId xmlns:p14="http://schemas.microsoft.com/office/powerpoint/2010/main" val="4119189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p:cNvSpPr>
            <a:spLocks noGrp="1"/>
          </p:cNvSpPr>
          <p:nvPr>
            <p:ph type="body" sz="quarter" idx="10"/>
          </p:nvPr>
        </p:nvSpPr>
        <p:spPr>
          <a:xfrm>
            <a:off x="1283650" y="1607849"/>
            <a:ext cx="4362668" cy="615362"/>
          </a:xfrm>
        </p:spPr>
        <p:txBody>
          <a:bodyPr/>
          <a:lstStyle/>
          <a:p>
            <a:pPr>
              <a:spcBef>
                <a:spcPts val="882"/>
              </a:spcBef>
              <a:spcAft>
                <a:spcPts val="3430"/>
              </a:spcAft>
            </a:pPr>
            <a:r>
              <a:rPr lang="en-US" sz="3136" dirty="0">
                <a:solidFill>
                  <a:schemeClr val="bg1"/>
                </a:solidFill>
                <a:latin typeface="Segoe UI Light" panose="020B0502040204020203" pitchFamily="34" charset="0"/>
                <a:cs typeface="Segoe UI Light" panose="020B0502040204020203" pitchFamily="34" charset="0"/>
              </a:rPr>
              <a:t>Totally modular</a:t>
            </a:r>
          </a:p>
        </p:txBody>
      </p:sp>
      <p:sp>
        <p:nvSpPr>
          <p:cNvPr id="2" name="Title 1"/>
          <p:cNvSpPr>
            <a:spLocks noGrp="1"/>
          </p:cNvSpPr>
          <p:nvPr>
            <p:ph type="title"/>
          </p:nvPr>
        </p:nvSpPr>
        <p:spPr/>
        <p:txBody>
          <a:bodyPr/>
          <a:lstStyle/>
          <a:p>
            <a:r>
              <a:rPr lang="en-US" dirty="0">
                <a:solidFill>
                  <a:schemeClr val="bg1"/>
                </a:solidFill>
                <a:latin typeface="Segoe UI Light" panose="020B0502040204020203" pitchFamily="34" charset="0"/>
                <a:cs typeface="Segoe UI Light" panose="020B0502040204020203" pitchFamily="34" charset="0"/>
              </a:rPr>
              <a:t>ASP.NET Core and the modern web</a:t>
            </a:r>
          </a:p>
        </p:txBody>
      </p:sp>
      <p:sp>
        <p:nvSpPr>
          <p:cNvPr id="81" name="Oval 80"/>
          <p:cNvSpPr/>
          <p:nvPr/>
        </p:nvSpPr>
        <p:spPr bwMode="auto">
          <a:xfrm>
            <a:off x="6019730" y="2697188"/>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52" name="Freeform 110"/>
          <p:cNvSpPr>
            <a:spLocks noEditPoints="1"/>
          </p:cNvSpPr>
          <p:nvPr/>
        </p:nvSpPr>
        <p:spPr bwMode="black">
          <a:xfrm>
            <a:off x="6285729" y="2915309"/>
            <a:ext cx="372208" cy="368591"/>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FFFFFF"/>
          </a:solidFill>
          <a:ln>
            <a:noFill/>
          </a:ln>
        </p:spPr>
        <p:txBody>
          <a:bodyPr vert="horz" wrap="square" lIns="89607" tIns="44802" rIns="89607" bIns="44802" numCol="1" anchor="t" anchorCtr="0" compatLnSpc="1">
            <a:prstTxWarp prst="textNoShape">
              <a:avLst/>
            </a:prstTxWarp>
          </a:bodyPr>
          <a:lstStyle/>
          <a:p>
            <a:pPr defTabSz="913918">
              <a:defRPr/>
            </a:pPr>
            <a:endParaRPr lang="en-US" sz="1960">
              <a:solidFill>
                <a:prstClr val="white"/>
              </a:solidFill>
              <a:latin typeface="Segoe UI Light" panose="020B0502040204020203" pitchFamily="34" charset="0"/>
              <a:cs typeface="Segoe UI Light" panose="020B0502040204020203" pitchFamily="34" charset="0"/>
            </a:endParaRPr>
          </a:p>
        </p:txBody>
      </p:sp>
      <p:sp>
        <p:nvSpPr>
          <p:cNvPr id="58" name="Oval 57"/>
          <p:cNvSpPr/>
          <p:nvPr/>
        </p:nvSpPr>
        <p:spPr bwMode="auto">
          <a:xfrm>
            <a:off x="429967" y="2697188"/>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84" name="Oval 83"/>
          <p:cNvSpPr/>
          <p:nvPr/>
        </p:nvSpPr>
        <p:spPr bwMode="auto">
          <a:xfrm>
            <a:off x="6019730" y="1524595"/>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59" name="Freeform 58"/>
          <p:cNvSpPr>
            <a:spLocks noEditPoints="1"/>
          </p:cNvSpPr>
          <p:nvPr/>
        </p:nvSpPr>
        <p:spPr bwMode="black">
          <a:xfrm>
            <a:off x="6226991" y="1686893"/>
            <a:ext cx="417833" cy="539362"/>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54" tIns="40327" rIns="80654" bIns="40327" numCol="1" anchor="t" anchorCtr="0" compatLnSpc="1">
            <a:prstTxWarp prst="textNoShape">
              <a:avLst/>
            </a:prstTxWarp>
          </a:bodyPr>
          <a:lstStyle/>
          <a:p>
            <a:pPr defTabSz="913918">
              <a:defRPr/>
            </a:pPr>
            <a:endParaRPr lang="en-US" sz="1764">
              <a:solidFill>
                <a:prstClr val="white"/>
              </a:solidFill>
              <a:latin typeface="Segoe UI Light" panose="020B0502040204020203" pitchFamily="34" charset="0"/>
              <a:cs typeface="Segoe UI Light" panose="020B0502040204020203" pitchFamily="34" charset="0"/>
            </a:endParaRPr>
          </a:p>
        </p:txBody>
      </p:sp>
      <p:sp>
        <p:nvSpPr>
          <p:cNvPr id="61" name="Oval 60"/>
          <p:cNvSpPr/>
          <p:nvPr/>
        </p:nvSpPr>
        <p:spPr bwMode="auto">
          <a:xfrm>
            <a:off x="429967" y="1524595"/>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62" name="Freeform 8"/>
          <p:cNvSpPr>
            <a:spLocks noEditPoints="1"/>
          </p:cNvSpPr>
          <p:nvPr/>
        </p:nvSpPr>
        <p:spPr bwMode="black">
          <a:xfrm>
            <a:off x="573712" y="1670216"/>
            <a:ext cx="592369" cy="54199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0654" tIns="40327" rIns="80654" bIns="40327" numCol="1" anchor="t" anchorCtr="0" compatLnSpc="1">
            <a:prstTxWarp prst="textNoShape">
              <a:avLst/>
            </a:prstTxWarp>
          </a:bodyPr>
          <a:lstStyle/>
          <a:p>
            <a:pPr defTabSz="913918">
              <a:defRPr/>
            </a:pPr>
            <a:endParaRPr lang="en-US" sz="1764">
              <a:solidFill>
                <a:prstClr val="white"/>
              </a:solidFill>
              <a:latin typeface="Segoe UI Light" panose="020B0502040204020203" pitchFamily="34" charset="0"/>
              <a:cs typeface="Segoe UI Light" panose="020B0502040204020203" pitchFamily="34" charset="0"/>
            </a:endParaRPr>
          </a:p>
        </p:txBody>
      </p:sp>
      <p:sp>
        <p:nvSpPr>
          <p:cNvPr id="66" name="Oval 65"/>
          <p:cNvSpPr/>
          <p:nvPr/>
        </p:nvSpPr>
        <p:spPr bwMode="auto">
          <a:xfrm>
            <a:off x="429967" y="3869783"/>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65" name="Freeform 128"/>
          <p:cNvSpPr>
            <a:spLocks noChangeAspect="1"/>
          </p:cNvSpPr>
          <p:nvPr/>
        </p:nvSpPr>
        <p:spPr bwMode="black">
          <a:xfrm>
            <a:off x="569203" y="2915310"/>
            <a:ext cx="541896" cy="29935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126"/>
            <a:endParaRPr lang="en-US" sz="1764">
              <a:solidFill>
                <a:prstClr val="white"/>
              </a:solidFill>
              <a:latin typeface="Segoe UI Light" panose="020B0502040204020203" pitchFamily="34" charset="0"/>
              <a:cs typeface="Segoe UI Light" panose="020B0502040204020203" pitchFamily="34" charset="0"/>
            </a:endParaRPr>
          </a:p>
        </p:txBody>
      </p:sp>
      <p:sp>
        <p:nvSpPr>
          <p:cNvPr id="91" name="Text Placeholder 15"/>
          <p:cNvSpPr txBox="1">
            <a:spLocks/>
          </p:cNvSpPr>
          <p:nvPr/>
        </p:nvSpPr>
        <p:spPr>
          <a:xfrm>
            <a:off x="1283650" y="2620196"/>
            <a:ext cx="4362668" cy="104973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3430"/>
              </a:spcAft>
              <a:buNone/>
            </a:pPr>
            <a:r>
              <a:rPr lang="en-US" sz="3136" dirty="0">
                <a:solidFill>
                  <a:prstClr val="white"/>
                </a:solidFill>
                <a:latin typeface="Segoe UI Light" panose="020B0502040204020203" pitchFamily="34" charset="0"/>
                <a:cs typeface="Segoe UI Light" panose="020B0502040204020203" pitchFamily="34" charset="0"/>
              </a:rPr>
              <a:t>Seamless transition from </a:t>
            </a:r>
            <a:br>
              <a:rPr lang="en-US" sz="3136" dirty="0">
                <a:solidFill>
                  <a:prstClr val="white"/>
                </a:solidFill>
                <a:latin typeface="Segoe UI Light" panose="020B0502040204020203" pitchFamily="34" charset="0"/>
                <a:cs typeface="Segoe UI Light" panose="020B0502040204020203" pitchFamily="34" charset="0"/>
              </a:rPr>
            </a:br>
            <a:r>
              <a:rPr lang="en-US" sz="3136" dirty="0">
                <a:solidFill>
                  <a:prstClr val="white"/>
                </a:solidFill>
                <a:latin typeface="Segoe UI Light" panose="020B0502040204020203" pitchFamily="34" charset="0"/>
                <a:cs typeface="Segoe UI Light" panose="020B0502040204020203" pitchFamily="34" charset="0"/>
              </a:rPr>
              <a:t>on-premises to cloud</a:t>
            </a:r>
          </a:p>
        </p:txBody>
      </p:sp>
      <p:sp>
        <p:nvSpPr>
          <p:cNvPr id="92" name="Text Placeholder 15"/>
          <p:cNvSpPr txBox="1">
            <a:spLocks/>
          </p:cNvSpPr>
          <p:nvPr/>
        </p:nvSpPr>
        <p:spPr>
          <a:xfrm>
            <a:off x="1283650" y="3801794"/>
            <a:ext cx="4362668" cy="104973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3430"/>
              </a:spcAft>
              <a:buNone/>
            </a:pPr>
            <a:r>
              <a:rPr lang="en-US" sz="3136" dirty="0">
                <a:solidFill>
                  <a:prstClr val="white"/>
                </a:solidFill>
                <a:latin typeface="Segoe UI Light" panose="020B0502040204020203" pitchFamily="34" charset="0"/>
                <a:cs typeface="Segoe UI Light" panose="020B0502040204020203" pitchFamily="34" charset="0"/>
              </a:rPr>
              <a:t>Open source </a:t>
            </a:r>
            <a:br>
              <a:rPr lang="en-US" sz="3136" dirty="0">
                <a:solidFill>
                  <a:prstClr val="white"/>
                </a:solidFill>
                <a:latin typeface="Segoe UI Light" panose="020B0502040204020203" pitchFamily="34" charset="0"/>
                <a:cs typeface="Segoe UI Light" panose="020B0502040204020203" pitchFamily="34" charset="0"/>
              </a:rPr>
            </a:br>
            <a:r>
              <a:rPr lang="en-US" sz="3136" dirty="0">
                <a:solidFill>
                  <a:prstClr val="white"/>
                </a:solidFill>
                <a:latin typeface="Segoe UI Light" panose="020B0502040204020203" pitchFamily="34" charset="0"/>
                <a:cs typeface="Segoe UI Light" panose="020B0502040204020203" pitchFamily="34" charset="0"/>
              </a:rPr>
              <a:t>with contributions</a:t>
            </a:r>
          </a:p>
        </p:txBody>
      </p:sp>
      <p:sp>
        <p:nvSpPr>
          <p:cNvPr id="93" name="Text Placeholder 15"/>
          <p:cNvSpPr txBox="1">
            <a:spLocks/>
          </p:cNvSpPr>
          <p:nvPr/>
        </p:nvSpPr>
        <p:spPr>
          <a:xfrm>
            <a:off x="6856909" y="1607849"/>
            <a:ext cx="4532842" cy="615362"/>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3430"/>
              </a:spcAft>
              <a:buNone/>
            </a:pPr>
            <a:r>
              <a:rPr lang="en-US" sz="3136" dirty="0">
                <a:solidFill>
                  <a:prstClr val="white"/>
                </a:solidFill>
                <a:latin typeface="Segoe UI Light" panose="020B0502040204020203" pitchFamily="34" charset="0"/>
                <a:cs typeface="Segoe UI Light" panose="020B0502040204020203" pitchFamily="34" charset="0"/>
              </a:rPr>
              <a:t>Faster development cycle</a:t>
            </a:r>
          </a:p>
        </p:txBody>
      </p:sp>
      <p:sp>
        <p:nvSpPr>
          <p:cNvPr id="94" name="Text Placeholder 15"/>
          <p:cNvSpPr txBox="1">
            <a:spLocks/>
          </p:cNvSpPr>
          <p:nvPr/>
        </p:nvSpPr>
        <p:spPr>
          <a:xfrm>
            <a:off x="6856909" y="2591585"/>
            <a:ext cx="4532842" cy="104973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2352"/>
              </a:spcAft>
              <a:buNone/>
            </a:pPr>
            <a:r>
              <a:rPr lang="en-US" sz="3136" dirty="0">
                <a:solidFill>
                  <a:prstClr val="white"/>
                </a:solidFill>
                <a:latin typeface="Segoe UI Light" panose="020B0502040204020203" pitchFamily="34" charset="0"/>
                <a:cs typeface="Segoe UI Light" panose="020B0502040204020203" pitchFamily="34" charset="0"/>
              </a:rPr>
              <a:t>Choose your editors </a:t>
            </a:r>
            <a:br>
              <a:rPr lang="en-US" sz="3136" dirty="0">
                <a:solidFill>
                  <a:prstClr val="white"/>
                </a:solidFill>
                <a:latin typeface="Segoe UI Light" panose="020B0502040204020203" pitchFamily="34" charset="0"/>
                <a:cs typeface="Segoe UI Light" panose="020B0502040204020203" pitchFamily="34" charset="0"/>
              </a:rPr>
            </a:br>
            <a:r>
              <a:rPr lang="en-US" sz="3136" dirty="0">
                <a:solidFill>
                  <a:prstClr val="white"/>
                </a:solidFill>
                <a:latin typeface="Segoe UI Light" panose="020B0502040204020203" pitchFamily="34" charset="0"/>
                <a:cs typeface="Segoe UI Light" panose="020B0502040204020203" pitchFamily="34" charset="0"/>
              </a:rPr>
              <a:t>and tool</a:t>
            </a:r>
          </a:p>
        </p:txBody>
      </p:sp>
      <p:sp>
        <p:nvSpPr>
          <p:cNvPr id="95" name="Text Placeholder 15"/>
          <p:cNvSpPr txBox="1">
            <a:spLocks/>
          </p:cNvSpPr>
          <p:nvPr/>
        </p:nvSpPr>
        <p:spPr>
          <a:xfrm>
            <a:off x="6856909" y="4018979"/>
            <a:ext cx="4532842" cy="615362"/>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1960"/>
              </a:spcBef>
              <a:spcAft>
                <a:spcPts val="2940"/>
              </a:spcAft>
              <a:buNone/>
            </a:pPr>
            <a:r>
              <a:rPr lang="en-US" sz="3136" dirty="0">
                <a:solidFill>
                  <a:prstClr val="white"/>
                </a:solidFill>
                <a:latin typeface="Segoe UI Light" panose="020B0502040204020203" pitchFamily="34" charset="0"/>
                <a:cs typeface="Segoe UI Light" panose="020B0502040204020203" pitchFamily="34" charset="0"/>
              </a:rPr>
              <a:t>Cross-platform</a:t>
            </a:r>
          </a:p>
        </p:txBody>
      </p:sp>
      <p:sp>
        <p:nvSpPr>
          <p:cNvPr id="96" name="Text Placeholder 15"/>
          <p:cNvSpPr txBox="1">
            <a:spLocks/>
          </p:cNvSpPr>
          <p:nvPr/>
        </p:nvSpPr>
        <p:spPr>
          <a:xfrm>
            <a:off x="6856909" y="5153895"/>
            <a:ext cx="4532842" cy="615362"/>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1960"/>
              </a:spcBef>
              <a:spcAft>
                <a:spcPts val="2940"/>
              </a:spcAft>
              <a:buNone/>
            </a:pPr>
            <a:r>
              <a:rPr lang="en-US" sz="3136" dirty="0">
                <a:solidFill>
                  <a:prstClr val="white"/>
                </a:solidFill>
                <a:latin typeface="Segoe UI Light" panose="020B0502040204020203" pitchFamily="34" charset="0"/>
                <a:cs typeface="Segoe UI Light" panose="020B0502040204020203" pitchFamily="34" charset="0"/>
              </a:rPr>
              <a:t>Fast</a:t>
            </a:r>
          </a:p>
        </p:txBody>
      </p:sp>
      <p:sp>
        <p:nvSpPr>
          <p:cNvPr id="55" name="Rectangle 54"/>
          <p:cNvSpPr/>
          <p:nvPr/>
        </p:nvSpPr>
        <p:spPr>
          <a:xfrm>
            <a:off x="485119" y="4054911"/>
            <a:ext cx="715074" cy="454174"/>
          </a:xfrm>
          <a:prstGeom prst="rect">
            <a:avLst/>
          </a:prstGeom>
        </p:spPr>
        <p:txBody>
          <a:bodyPr wrap="none">
            <a:spAutoFit/>
          </a:bodyPr>
          <a:lstStyle/>
          <a:p>
            <a:pPr algn="ctr" defTabSz="913918">
              <a:defRPr/>
            </a:pPr>
            <a:r>
              <a:rPr lang="en-US" sz="2352" dirty="0">
                <a:solidFill>
                  <a:prstClr val="white"/>
                </a:solidFill>
                <a:latin typeface="Segoe UI Light" panose="020B0502040204020203" pitchFamily="34" charset="0"/>
                <a:cs typeface="Segoe UI Light" panose="020B0502040204020203" pitchFamily="34" charset="0"/>
              </a:rPr>
              <a:t>OSS</a:t>
            </a:r>
          </a:p>
        </p:txBody>
      </p:sp>
      <p:sp>
        <p:nvSpPr>
          <p:cNvPr id="87" name="Oval 86"/>
          <p:cNvSpPr/>
          <p:nvPr/>
        </p:nvSpPr>
        <p:spPr bwMode="auto">
          <a:xfrm>
            <a:off x="6019730" y="3869783"/>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grpSp>
        <p:nvGrpSpPr>
          <p:cNvPr id="34" name="Group 33"/>
          <p:cNvGrpSpPr/>
          <p:nvPr/>
        </p:nvGrpSpPr>
        <p:grpSpPr>
          <a:xfrm>
            <a:off x="6130285" y="3935006"/>
            <a:ext cx="652800" cy="638710"/>
            <a:chOff x="8476833" y="5550894"/>
            <a:chExt cx="666063" cy="651687"/>
          </a:xfrm>
        </p:grpSpPr>
        <p:pic>
          <p:nvPicPr>
            <p:cNvPr id="99" name="Picture 6" descr="C:\temp\WinAzure_rgb_Wht_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71" t="15460" r="80628" b="15496"/>
            <a:stretch/>
          </p:blipFill>
          <p:spPr bwMode="auto">
            <a:xfrm>
              <a:off x="8610575" y="5550894"/>
              <a:ext cx="312449" cy="31732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http://files.softicons.com/download/system-icons/windows-8-metro-icons-by-dakirby309/png/512x512/Folders%20&amp;%20OS/Linux.pn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783052" y="5849304"/>
              <a:ext cx="359844" cy="353277"/>
            </a:xfrm>
            <a:prstGeom prst="rect">
              <a:avLst/>
            </a:prstGeom>
            <a:noFill/>
            <a:extLst>
              <a:ext uri="{909E8E84-426E-40DD-AFC4-6F175D3DCCD1}">
                <a14:hiddenFill xmlns:a14="http://schemas.microsoft.com/office/drawing/2010/main">
                  <a:solidFill>
                    <a:srgbClr val="FFFFFF"/>
                  </a:solidFill>
                </a14:hiddenFill>
              </a:ext>
            </a:extLst>
          </p:spPr>
        </p:pic>
        <p:grpSp>
          <p:nvGrpSpPr>
            <p:cNvPr id="101" name="Group 100"/>
            <p:cNvGrpSpPr>
              <a:grpSpLocks noChangeAspect="1"/>
            </p:cNvGrpSpPr>
            <p:nvPr/>
          </p:nvGrpSpPr>
          <p:grpSpPr bwMode="auto">
            <a:xfrm>
              <a:off x="8476833" y="5824421"/>
              <a:ext cx="293053" cy="343314"/>
              <a:chOff x="3485" y="1766"/>
              <a:chExt cx="745" cy="889"/>
            </a:xfrm>
          </p:grpSpPr>
          <p:sp>
            <p:nvSpPr>
              <p:cNvPr id="102" name="Freeform 101"/>
              <p:cNvSpPr>
                <a:spLocks/>
              </p:cNvSpPr>
              <p:nvPr/>
            </p:nvSpPr>
            <p:spPr bwMode="auto">
              <a:xfrm>
                <a:off x="3485" y="2008"/>
                <a:ext cx="745" cy="647"/>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p:spPr>
            <p:txBody>
              <a:bodyPr vert="horz" wrap="square" lIns="89607" tIns="44802" rIns="89607" bIns="44802" numCol="1" anchor="t" anchorCtr="0" compatLnSpc="1">
                <a:prstTxWarp prst="textNoShape">
                  <a:avLst/>
                </a:prstTxWarp>
              </a:bodyPr>
              <a:lstStyle/>
              <a:p>
                <a:pPr defTabSz="895909">
                  <a:defRPr/>
                </a:pPr>
                <a:endParaRPr lang="en-US" sz="1960" kern="0">
                  <a:solidFill>
                    <a:prstClr val="white"/>
                  </a:solidFill>
                  <a:latin typeface="Segoe UI Light" panose="020B0502040204020203" pitchFamily="34" charset="0"/>
                  <a:cs typeface="Segoe UI Light" panose="020B0502040204020203" pitchFamily="34" charset="0"/>
                </a:endParaRPr>
              </a:p>
            </p:txBody>
          </p:sp>
          <p:sp>
            <p:nvSpPr>
              <p:cNvPr id="103" name="Freeform 102"/>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p:spPr>
            <p:txBody>
              <a:bodyPr vert="horz" wrap="square" lIns="89607" tIns="44802" rIns="89607" bIns="44802" numCol="1" anchor="t" anchorCtr="0" compatLnSpc="1">
                <a:prstTxWarp prst="textNoShape">
                  <a:avLst/>
                </a:prstTxWarp>
              </a:bodyPr>
              <a:lstStyle/>
              <a:p>
                <a:pPr defTabSz="895909">
                  <a:defRPr/>
                </a:pPr>
                <a:endParaRPr lang="en-US" sz="1960" kern="0">
                  <a:solidFill>
                    <a:prstClr val="white"/>
                  </a:solidFill>
                  <a:latin typeface="Segoe UI Light" panose="020B0502040204020203" pitchFamily="34" charset="0"/>
                  <a:cs typeface="Segoe UI Light" panose="020B0502040204020203" pitchFamily="34" charset="0"/>
                </a:endParaRPr>
              </a:p>
            </p:txBody>
          </p:sp>
        </p:grpSp>
      </p:grpSp>
      <p:sp>
        <p:nvSpPr>
          <p:cNvPr id="78" name="Oval 77"/>
          <p:cNvSpPr/>
          <p:nvPr/>
        </p:nvSpPr>
        <p:spPr bwMode="auto">
          <a:xfrm>
            <a:off x="6019730" y="5042376"/>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grpSp>
        <p:nvGrpSpPr>
          <p:cNvPr id="104" name="Group 318"/>
          <p:cNvGrpSpPr>
            <a:grpSpLocks noChangeAspect="1"/>
          </p:cNvGrpSpPr>
          <p:nvPr/>
        </p:nvGrpSpPr>
        <p:grpSpPr bwMode="auto">
          <a:xfrm>
            <a:off x="6309065" y="5208204"/>
            <a:ext cx="406941" cy="451942"/>
            <a:chOff x="-615" y="-944"/>
            <a:chExt cx="850" cy="944"/>
          </a:xfrm>
          <a:solidFill>
            <a:schemeClr val="bg1"/>
          </a:solidFill>
        </p:grpSpPr>
        <p:sp>
          <p:nvSpPr>
            <p:cNvPr id="105" name="Freeform 319"/>
            <p:cNvSpPr>
              <a:spLocks/>
            </p:cNvSpPr>
            <p:nvPr/>
          </p:nvSpPr>
          <p:spPr bwMode="auto">
            <a:xfrm>
              <a:off x="-235" y="-734"/>
              <a:ext cx="52" cy="361"/>
            </a:xfrm>
            <a:custGeom>
              <a:avLst/>
              <a:gdLst>
                <a:gd name="T0" fmla="*/ 22 w 22"/>
                <a:gd name="T1" fmla="*/ 139 h 153"/>
                <a:gd name="T2" fmla="*/ 22 w 22"/>
                <a:gd name="T3" fmla="*/ 14 h 153"/>
                <a:gd name="T4" fmla="*/ 0 w 22"/>
                <a:gd name="T5" fmla="*/ 14 h 153"/>
                <a:gd name="T6" fmla="*/ 0 w 22"/>
                <a:gd name="T7" fmla="*/ 139 h 153"/>
                <a:gd name="T8" fmla="*/ 22 w 22"/>
                <a:gd name="T9" fmla="*/ 139 h 153"/>
              </a:gdLst>
              <a:ahLst/>
              <a:cxnLst>
                <a:cxn ang="0">
                  <a:pos x="T0" y="T1"/>
                </a:cxn>
                <a:cxn ang="0">
                  <a:pos x="T2" y="T3"/>
                </a:cxn>
                <a:cxn ang="0">
                  <a:pos x="T4" y="T5"/>
                </a:cxn>
                <a:cxn ang="0">
                  <a:pos x="T6" y="T7"/>
                </a:cxn>
                <a:cxn ang="0">
                  <a:pos x="T8" y="T9"/>
                </a:cxn>
              </a:cxnLst>
              <a:rect l="0" t="0" r="r" b="b"/>
              <a:pathLst>
                <a:path w="22" h="153">
                  <a:moveTo>
                    <a:pt x="22" y="139"/>
                  </a:moveTo>
                  <a:cubicBezTo>
                    <a:pt x="22" y="98"/>
                    <a:pt x="22" y="56"/>
                    <a:pt x="22" y="14"/>
                  </a:cubicBezTo>
                  <a:cubicBezTo>
                    <a:pt x="22" y="0"/>
                    <a:pt x="0" y="0"/>
                    <a:pt x="0" y="14"/>
                  </a:cubicBezTo>
                  <a:cubicBezTo>
                    <a:pt x="0" y="56"/>
                    <a:pt x="0" y="98"/>
                    <a:pt x="0" y="139"/>
                  </a:cubicBezTo>
                  <a:cubicBezTo>
                    <a:pt x="0" y="153"/>
                    <a:pt x="22" y="153"/>
                    <a:pt x="22"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666">
                <a:solidFill>
                  <a:prstClr val="white"/>
                </a:solidFill>
                <a:latin typeface="Segoe UI Light" panose="020B0502040204020203" pitchFamily="34" charset="0"/>
                <a:cs typeface="Segoe UI Light" panose="020B0502040204020203" pitchFamily="34" charset="0"/>
              </a:endParaRPr>
            </a:p>
          </p:txBody>
        </p:sp>
        <p:sp>
          <p:nvSpPr>
            <p:cNvPr id="106" name="Freeform 320"/>
            <p:cNvSpPr>
              <a:spLocks noEditPoints="1"/>
            </p:cNvSpPr>
            <p:nvPr/>
          </p:nvSpPr>
          <p:spPr bwMode="auto">
            <a:xfrm>
              <a:off x="-615" y="-944"/>
              <a:ext cx="850" cy="944"/>
            </a:xfrm>
            <a:custGeom>
              <a:avLst/>
              <a:gdLst>
                <a:gd name="T0" fmla="*/ 360 w 360"/>
                <a:gd name="T1" fmla="*/ 98 h 400"/>
                <a:gd name="T2" fmla="*/ 342 w 360"/>
                <a:gd name="T3" fmla="*/ 75 h 400"/>
                <a:gd name="T4" fmla="*/ 319 w 360"/>
                <a:gd name="T5" fmla="*/ 57 h 400"/>
                <a:gd name="T6" fmla="*/ 280 w 360"/>
                <a:gd name="T7" fmla="*/ 96 h 400"/>
                <a:gd name="T8" fmla="*/ 201 w 360"/>
                <a:gd name="T9" fmla="*/ 59 h 400"/>
                <a:gd name="T10" fmla="*/ 201 w 360"/>
                <a:gd name="T11" fmla="*/ 4 h 400"/>
                <a:gd name="T12" fmla="*/ 172 w 360"/>
                <a:gd name="T13" fmla="*/ 0 h 400"/>
                <a:gd name="T14" fmla="*/ 143 w 360"/>
                <a:gd name="T15" fmla="*/ 4 h 400"/>
                <a:gd name="T16" fmla="*/ 143 w 360"/>
                <a:gd name="T17" fmla="*/ 59 h 400"/>
                <a:gd name="T18" fmla="*/ 0 w 360"/>
                <a:gd name="T19" fmla="*/ 228 h 400"/>
                <a:gd name="T20" fmla="*/ 172 w 360"/>
                <a:gd name="T21" fmla="*/ 400 h 400"/>
                <a:gd name="T22" fmla="*/ 343 w 360"/>
                <a:gd name="T23" fmla="*/ 228 h 400"/>
                <a:gd name="T24" fmla="*/ 318 w 360"/>
                <a:gd name="T25" fmla="*/ 139 h 400"/>
                <a:gd name="T26" fmla="*/ 360 w 360"/>
                <a:gd name="T27" fmla="*/ 98 h 400"/>
                <a:gd name="T28" fmla="*/ 172 w 360"/>
                <a:gd name="T29" fmla="*/ 379 h 400"/>
                <a:gd name="T30" fmla="*/ 22 w 360"/>
                <a:gd name="T31" fmla="*/ 228 h 400"/>
                <a:gd name="T32" fmla="*/ 172 w 360"/>
                <a:gd name="T33" fmla="*/ 78 h 400"/>
                <a:gd name="T34" fmla="*/ 322 w 360"/>
                <a:gd name="T35" fmla="*/ 228 h 400"/>
                <a:gd name="T36" fmla="*/ 172 w 360"/>
                <a:gd name="T37" fmla="*/ 37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0" h="400">
                  <a:moveTo>
                    <a:pt x="360" y="98"/>
                  </a:moveTo>
                  <a:cubicBezTo>
                    <a:pt x="360" y="98"/>
                    <a:pt x="347" y="80"/>
                    <a:pt x="342" y="75"/>
                  </a:cubicBezTo>
                  <a:cubicBezTo>
                    <a:pt x="336" y="70"/>
                    <a:pt x="319" y="57"/>
                    <a:pt x="319" y="57"/>
                  </a:cubicBezTo>
                  <a:cubicBezTo>
                    <a:pt x="280" y="96"/>
                    <a:pt x="280" y="96"/>
                    <a:pt x="280" y="96"/>
                  </a:cubicBezTo>
                  <a:cubicBezTo>
                    <a:pt x="258" y="77"/>
                    <a:pt x="231" y="65"/>
                    <a:pt x="201" y="59"/>
                  </a:cubicBezTo>
                  <a:cubicBezTo>
                    <a:pt x="201" y="4"/>
                    <a:pt x="201" y="4"/>
                    <a:pt x="201" y="4"/>
                  </a:cubicBezTo>
                  <a:cubicBezTo>
                    <a:pt x="201" y="4"/>
                    <a:pt x="179" y="0"/>
                    <a:pt x="172" y="0"/>
                  </a:cubicBezTo>
                  <a:cubicBezTo>
                    <a:pt x="164" y="0"/>
                    <a:pt x="143" y="4"/>
                    <a:pt x="143" y="4"/>
                  </a:cubicBezTo>
                  <a:cubicBezTo>
                    <a:pt x="143" y="59"/>
                    <a:pt x="143" y="59"/>
                    <a:pt x="143" y="59"/>
                  </a:cubicBezTo>
                  <a:cubicBezTo>
                    <a:pt x="62" y="73"/>
                    <a:pt x="0" y="144"/>
                    <a:pt x="0" y="228"/>
                  </a:cubicBezTo>
                  <a:cubicBezTo>
                    <a:pt x="0" y="323"/>
                    <a:pt x="77" y="400"/>
                    <a:pt x="172" y="400"/>
                  </a:cubicBezTo>
                  <a:cubicBezTo>
                    <a:pt x="267" y="400"/>
                    <a:pt x="343" y="323"/>
                    <a:pt x="343" y="228"/>
                  </a:cubicBezTo>
                  <a:cubicBezTo>
                    <a:pt x="343" y="196"/>
                    <a:pt x="334" y="165"/>
                    <a:pt x="318" y="139"/>
                  </a:cubicBezTo>
                  <a:lnTo>
                    <a:pt x="360" y="98"/>
                  </a:lnTo>
                  <a:close/>
                  <a:moveTo>
                    <a:pt x="172" y="379"/>
                  </a:moveTo>
                  <a:cubicBezTo>
                    <a:pt x="89" y="379"/>
                    <a:pt x="22" y="311"/>
                    <a:pt x="22" y="228"/>
                  </a:cubicBezTo>
                  <a:cubicBezTo>
                    <a:pt x="22" y="146"/>
                    <a:pt x="89" y="78"/>
                    <a:pt x="172" y="78"/>
                  </a:cubicBezTo>
                  <a:cubicBezTo>
                    <a:pt x="255" y="78"/>
                    <a:pt x="322" y="146"/>
                    <a:pt x="322" y="228"/>
                  </a:cubicBezTo>
                  <a:cubicBezTo>
                    <a:pt x="322" y="311"/>
                    <a:pt x="255" y="379"/>
                    <a:pt x="172" y="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666">
                <a:solidFill>
                  <a:prstClr val="white"/>
                </a:solidFill>
                <a:latin typeface="Segoe UI Light" panose="020B0502040204020203" pitchFamily="34" charset="0"/>
                <a:cs typeface="Segoe UI Light" panose="020B0502040204020203" pitchFamily="34" charset="0"/>
              </a:endParaRPr>
            </a:p>
          </p:txBody>
        </p:sp>
      </p:grpSp>
      <p:cxnSp>
        <p:nvCxnSpPr>
          <p:cNvPr id="109" name="Straight Connector 108"/>
          <p:cNvCxnSpPr/>
          <p:nvPr/>
        </p:nvCxnSpPr>
        <p:spPr>
          <a:xfrm>
            <a:off x="6116845" y="5391751"/>
            <a:ext cx="164925" cy="781"/>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6083395" y="5467214"/>
            <a:ext cx="163368" cy="0"/>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V="1">
            <a:off x="6116845" y="5544230"/>
            <a:ext cx="164925" cy="282"/>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917201" y="597637"/>
            <a:ext cx="184683" cy="369236"/>
          </a:xfrm>
          <a:prstGeom prst="rect">
            <a:avLst/>
          </a:prstGeom>
          <a:noFill/>
        </p:spPr>
        <p:txBody>
          <a:bodyPr wrap="none" rtlCol="0">
            <a:spAutoFit/>
          </a:bodyPr>
          <a:lstStyle/>
          <a:p>
            <a:pPr defTabSz="914126"/>
            <a:endParaRPr lang="en-US" sz="1799" dirty="0">
              <a:solidFill>
                <a:prstClr val="white"/>
              </a:solidFill>
              <a:latin typeface="Calibri" panose="020F0502020204030204"/>
            </a:endParaRPr>
          </a:p>
        </p:txBody>
      </p:sp>
    </p:spTree>
    <p:extLst>
      <p:ext uri="{BB962C8B-B14F-4D97-AF65-F5344CB8AC3E}">
        <p14:creationId xmlns:p14="http://schemas.microsoft.com/office/powerpoint/2010/main" val="63292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Middleware</a:t>
            </a:r>
          </a:p>
        </p:txBody>
      </p:sp>
      <p:pic>
        <p:nvPicPr>
          <p:cNvPr id="4" name="Picture 3"/>
          <p:cNvPicPr>
            <a:picLocks noChangeAspect="1"/>
          </p:cNvPicPr>
          <p:nvPr/>
        </p:nvPicPr>
        <p:blipFill>
          <a:blip r:embed="rId3"/>
          <a:stretch>
            <a:fillRect/>
          </a:stretch>
        </p:blipFill>
        <p:spPr>
          <a:xfrm>
            <a:off x="1800225" y="1237445"/>
            <a:ext cx="7829550" cy="5260616"/>
          </a:xfrm>
          <a:prstGeom prst="rect">
            <a:avLst/>
          </a:prstGeom>
        </p:spPr>
      </p:pic>
    </p:spTree>
    <p:extLst>
      <p:ext uri="{BB962C8B-B14F-4D97-AF65-F5344CB8AC3E}">
        <p14:creationId xmlns:p14="http://schemas.microsoft.com/office/powerpoint/2010/main" val="2233494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4048213" y="1986148"/>
            <a:ext cx="5952844" cy="4170229"/>
          </a:xfrm>
          <a:custGeom>
            <a:avLst/>
            <a:gdLst/>
            <a:ahLst/>
            <a:cxnLst/>
            <a:rect l="l" t="t" r="r" b="b"/>
            <a:pathLst>
              <a:path w="5954395" h="4171315">
                <a:moveTo>
                  <a:pt x="0" y="4171188"/>
                </a:moveTo>
                <a:lnTo>
                  <a:pt x="5954268" y="4171188"/>
                </a:lnTo>
                <a:lnTo>
                  <a:pt x="5954268" y="0"/>
                </a:lnTo>
                <a:lnTo>
                  <a:pt x="0" y="0"/>
                </a:lnTo>
                <a:lnTo>
                  <a:pt x="0" y="4171188"/>
                </a:lnTo>
                <a:close/>
              </a:path>
            </a:pathLst>
          </a:custGeom>
        </p:spPr>
        <p:style>
          <a:lnRef idx="1">
            <a:schemeClr val="accent5"/>
          </a:lnRef>
          <a:fillRef idx="2">
            <a:schemeClr val="accent5"/>
          </a:fillRef>
          <a:effectRef idx="1">
            <a:schemeClr val="accent5"/>
          </a:effectRef>
          <a:fontRef idx="minor">
            <a:schemeClr val="dk1"/>
          </a:fontRef>
        </p:style>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000000"/>
              </a:solidFill>
              <a:effectLst/>
              <a:uLnTx/>
              <a:uFillTx/>
              <a:latin typeface="Segoe UI"/>
              <a:ea typeface="+mn-ea"/>
              <a:cs typeface="+mn-cs"/>
            </a:endParaRPr>
          </a:p>
        </p:txBody>
      </p:sp>
      <p:sp>
        <p:nvSpPr>
          <p:cNvPr id="5" name="object 5"/>
          <p:cNvSpPr/>
          <p:nvPr/>
        </p:nvSpPr>
        <p:spPr>
          <a:xfrm>
            <a:off x="4048213" y="1986148"/>
            <a:ext cx="5952844" cy="4170229"/>
          </a:xfrm>
          <a:custGeom>
            <a:avLst/>
            <a:gdLst/>
            <a:ahLst/>
            <a:cxnLst/>
            <a:rect l="l" t="t" r="r" b="b"/>
            <a:pathLst>
              <a:path w="5954395" h="4171315">
                <a:moveTo>
                  <a:pt x="0" y="4171188"/>
                </a:moveTo>
                <a:lnTo>
                  <a:pt x="5954268" y="4171188"/>
                </a:lnTo>
                <a:lnTo>
                  <a:pt x="5954268" y="0"/>
                </a:lnTo>
                <a:lnTo>
                  <a:pt x="0" y="0"/>
                </a:lnTo>
                <a:lnTo>
                  <a:pt x="0" y="4171188"/>
                </a:lnTo>
                <a:close/>
              </a:path>
            </a:pathLst>
          </a:custGeom>
          <a:ln w="12192">
            <a:solidFill>
              <a:srgbClr val="004186"/>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7" name="object 7"/>
          <p:cNvSpPr/>
          <p:nvPr/>
        </p:nvSpPr>
        <p:spPr>
          <a:xfrm>
            <a:off x="3653600" y="2047092"/>
            <a:ext cx="786560" cy="4005807"/>
          </a:xfrm>
          <a:custGeom>
            <a:avLst/>
            <a:gdLst/>
            <a:ahLst/>
            <a:cxnLst/>
            <a:rect l="l" t="t" r="r" b="b"/>
            <a:pathLst>
              <a:path w="786764" h="4006850">
                <a:moveTo>
                  <a:pt x="0" y="4006596"/>
                </a:moveTo>
                <a:lnTo>
                  <a:pt x="786384" y="4006596"/>
                </a:lnTo>
                <a:lnTo>
                  <a:pt x="786384" y="0"/>
                </a:lnTo>
                <a:lnTo>
                  <a:pt x="0" y="0"/>
                </a:lnTo>
                <a:lnTo>
                  <a:pt x="0" y="4006596"/>
                </a:lnTo>
                <a:close/>
              </a:path>
            </a:pathLst>
          </a:custGeom>
          <a:solidFill>
            <a:srgbClr val="005CB8"/>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8" name="object 8"/>
          <p:cNvSpPr/>
          <p:nvPr/>
        </p:nvSpPr>
        <p:spPr>
          <a:xfrm>
            <a:off x="3653600" y="2047092"/>
            <a:ext cx="786560" cy="4005807"/>
          </a:xfrm>
          <a:custGeom>
            <a:avLst/>
            <a:gdLst/>
            <a:ahLst/>
            <a:cxnLst/>
            <a:rect l="l" t="t" r="r" b="b"/>
            <a:pathLst>
              <a:path w="786764" h="4006850">
                <a:moveTo>
                  <a:pt x="0" y="4006596"/>
                </a:moveTo>
                <a:lnTo>
                  <a:pt x="786384" y="4006596"/>
                </a:lnTo>
                <a:lnTo>
                  <a:pt x="786384" y="0"/>
                </a:lnTo>
                <a:lnTo>
                  <a:pt x="0" y="0"/>
                </a:lnTo>
                <a:lnTo>
                  <a:pt x="0" y="4006596"/>
                </a:lnTo>
                <a:close/>
              </a:path>
            </a:pathLst>
          </a:custGeom>
          <a:ln w="12192">
            <a:solidFill>
              <a:srgbClr val="004186"/>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9" name="object 9"/>
          <p:cNvSpPr txBox="1"/>
          <p:nvPr/>
        </p:nvSpPr>
        <p:spPr>
          <a:xfrm>
            <a:off x="3878957" y="3614372"/>
            <a:ext cx="307777" cy="872263"/>
          </a:xfrm>
          <a:prstGeom prst="rect">
            <a:avLst/>
          </a:prstGeom>
        </p:spPr>
        <p:txBody>
          <a:bodyPr vert="vert" wrap="square" lIns="0" tIns="0" rIns="0" bIns="0" rtlCol="0">
            <a:spAutoFit/>
          </a:bodyPr>
          <a:lstStyle/>
          <a:p>
            <a:pPr marL="12696" marR="0" lvl="0" indent="0" algn="l" defTabSz="914363" rtl="0" eaLnBrk="1" fontAlgn="auto" latinLnBrk="0" hangingPunct="1">
              <a:lnSpc>
                <a:spcPts val="2379"/>
              </a:lnSpc>
              <a:spcBef>
                <a:spcPts val="0"/>
              </a:spcBef>
              <a:spcAft>
                <a:spcPts val="0"/>
              </a:spcAft>
              <a:buClrTx/>
              <a:buSzTx/>
              <a:buFontTx/>
              <a:buNone/>
              <a:tabLst/>
              <a:defRPr/>
            </a:pPr>
            <a:r>
              <a:rPr kumimoji="0" sz="2399" b="0" i="0" u="none" strike="noStrike" kern="1200" cap="none" spc="-120" normalizeH="0" baseline="0" noProof="0" dirty="0">
                <a:ln>
                  <a:noFill/>
                </a:ln>
                <a:solidFill>
                  <a:srgbClr val="FFFFFF"/>
                </a:solidFill>
                <a:effectLst/>
                <a:uLnTx/>
                <a:uFillTx/>
                <a:latin typeface="Arial"/>
                <a:ea typeface="+mn-ea"/>
                <a:cs typeface="Arial"/>
              </a:rPr>
              <a:t>Kestrel</a:t>
            </a:r>
            <a:endParaRPr kumimoji="0" sz="2399" b="0" i="0" u="none" strike="noStrike" kern="1200" cap="none" spc="0" normalizeH="0" baseline="0" noProof="0">
              <a:ln>
                <a:noFill/>
              </a:ln>
              <a:solidFill>
                <a:srgbClr val="FFFFFF"/>
              </a:solidFill>
              <a:effectLst/>
              <a:uLnTx/>
              <a:uFillTx/>
              <a:latin typeface="Arial"/>
              <a:ea typeface="+mn-ea"/>
              <a:cs typeface="Arial"/>
            </a:endParaRPr>
          </a:p>
        </p:txBody>
      </p:sp>
      <p:sp>
        <p:nvSpPr>
          <p:cNvPr id="10" name="object 10"/>
          <p:cNvSpPr txBox="1"/>
          <p:nvPr/>
        </p:nvSpPr>
        <p:spPr>
          <a:xfrm>
            <a:off x="5643314" y="2108036"/>
            <a:ext cx="369204" cy="3792502"/>
          </a:xfrm>
          <a:prstGeom prst="rect">
            <a:avLst/>
          </a:prstGeom>
          <a:solidFill>
            <a:srgbClr val="34B133"/>
          </a:solidFill>
          <a:ln w="12192">
            <a:solidFill>
              <a:srgbClr val="004186"/>
            </a:solidFill>
          </a:ln>
        </p:spPr>
        <p:txBody>
          <a:bodyPr vert="vert" wrap="square" lIns="0" tIns="189816" rIns="0" bIns="0" rtlCol="0">
            <a:spAutoFit/>
          </a:bodyPr>
          <a:lstStyle/>
          <a:p>
            <a:pPr marL="1152179" marR="0" lvl="0" indent="0" algn="l" defTabSz="914363" rtl="0" eaLnBrk="1" fontAlgn="auto" latinLnBrk="0" hangingPunct="1">
              <a:lnSpc>
                <a:spcPct val="100000"/>
              </a:lnSpc>
              <a:spcBef>
                <a:spcPts val="1495"/>
              </a:spcBef>
              <a:spcAft>
                <a:spcPts val="0"/>
              </a:spcAft>
              <a:buClrTx/>
              <a:buSzTx/>
              <a:buFontTx/>
              <a:buNone/>
              <a:tabLst/>
              <a:defRPr/>
            </a:pPr>
            <a:r>
              <a:rPr kumimoji="0" sz="2399" b="0" i="0" u="none" strike="noStrike" kern="1200" cap="none" spc="-60" normalizeH="0" baseline="0" noProof="0" dirty="0">
                <a:ln>
                  <a:noFill/>
                </a:ln>
                <a:solidFill>
                  <a:srgbClr val="FFFFFF"/>
                </a:solidFill>
                <a:effectLst/>
                <a:uLnTx/>
                <a:uFillTx/>
                <a:latin typeface="Arial"/>
                <a:ea typeface="+mn-ea"/>
                <a:cs typeface="Arial"/>
              </a:rPr>
              <a:t>Middleware</a:t>
            </a:r>
            <a:endParaRPr kumimoji="0" sz="2399" b="0" i="0" u="none" strike="noStrike" kern="1200" cap="none" spc="0" normalizeH="0" baseline="0" noProof="0">
              <a:ln>
                <a:noFill/>
              </a:ln>
              <a:solidFill>
                <a:srgbClr val="FFFFFF"/>
              </a:solidFill>
              <a:effectLst/>
              <a:uLnTx/>
              <a:uFillTx/>
              <a:latin typeface="Arial"/>
              <a:ea typeface="+mn-ea"/>
              <a:cs typeface="Arial"/>
            </a:endParaRPr>
          </a:p>
        </p:txBody>
      </p:sp>
      <p:sp>
        <p:nvSpPr>
          <p:cNvPr id="11" name="object 11"/>
          <p:cNvSpPr txBox="1"/>
          <p:nvPr/>
        </p:nvSpPr>
        <p:spPr>
          <a:xfrm>
            <a:off x="6979506" y="2717477"/>
            <a:ext cx="369204" cy="2642182"/>
          </a:xfrm>
          <a:prstGeom prst="rect">
            <a:avLst/>
          </a:prstGeom>
          <a:solidFill>
            <a:srgbClr val="34B133"/>
          </a:solidFill>
          <a:ln w="12192">
            <a:solidFill>
              <a:srgbClr val="004186"/>
            </a:solidFill>
          </a:ln>
        </p:spPr>
        <p:txBody>
          <a:bodyPr vert="vert" wrap="square" lIns="0" tIns="188546" rIns="0" bIns="0" rtlCol="0">
            <a:spAutoFit/>
          </a:bodyPr>
          <a:lstStyle/>
          <a:p>
            <a:pPr marL="577042" marR="0" lvl="0" indent="0" algn="l" defTabSz="914363" rtl="0" eaLnBrk="1" fontAlgn="auto" latinLnBrk="0" hangingPunct="1">
              <a:lnSpc>
                <a:spcPct val="100000"/>
              </a:lnSpc>
              <a:spcBef>
                <a:spcPts val="1485"/>
              </a:spcBef>
              <a:spcAft>
                <a:spcPts val="0"/>
              </a:spcAft>
              <a:buClrTx/>
              <a:buSzTx/>
              <a:buFontTx/>
              <a:buNone/>
              <a:tabLst/>
              <a:defRPr/>
            </a:pPr>
            <a:r>
              <a:rPr kumimoji="0" sz="2399" b="0" i="0" u="none" strike="noStrike" kern="1200" cap="none" spc="-60" normalizeH="0" baseline="0" noProof="0" dirty="0">
                <a:ln>
                  <a:noFill/>
                </a:ln>
                <a:solidFill>
                  <a:srgbClr val="FFFFFF"/>
                </a:solidFill>
                <a:effectLst/>
                <a:uLnTx/>
                <a:uFillTx/>
                <a:latin typeface="Arial"/>
                <a:ea typeface="+mn-ea"/>
                <a:cs typeface="Arial"/>
              </a:rPr>
              <a:t>Middleware</a:t>
            </a:r>
            <a:endParaRPr kumimoji="0" sz="2399" b="0" i="0" u="none" strike="noStrike" kern="1200" cap="none" spc="0" normalizeH="0" baseline="0" noProof="0">
              <a:ln>
                <a:noFill/>
              </a:ln>
              <a:solidFill>
                <a:srgbClr val="FFFFFF"/>
              </a:solidFill>
              <a:effectLst/>
              <a:uLnTx/>
              <a:uFillTx/>
              <a:latin typeface="Arial"/>
              <a:ea typeface="+mn-ea"/>
              <a:cs typeface="Arial"/>
            </a:endParaRPr>
          </a:p>
        </p:txBody>
      </p:sp>
      <p:sp>
        <p:nvSpPr>
          <p:cNvPr id="12" name="object 12"/>
          <p:cNvSpPr txBox="1"/>
          <p:nvPr/>
        </p:nvSpPr>
        <p:spPr>
          <a:xfrm>
            <a:off x="8370252" y="3180906"/>
            <a:ext cx="369204" cy="1884153"/>
          </a:xfrm>
          <a:prstGeom prst="rect">
            <a:avLst/>
          </a:prstGeom>
          <a:solidFill>
            <a:srgbClr val="34B133"/>
          </a:solidFill>
          <a:ln w="12192">
            <a:solidFill>
              <a:srgbClr val="004186"/>
            </a:solidFill>
          </a:ln>
        </p:spPr>
        <p:txBody>
          <a:bodyPr vert="vert" wrap="square" lIns="0" tIns="189181" rIns="0" bIns="0" rtlCol="0">
            <a:spAutoFit/>
          </a:bodyPr>
          <a:lstStyle/>
          <a:p>
            <a:pPr marL="51420" marR="0" lvl="0" indent="0" algn="l" defTabSz="914363" rtl="0" eaLnBrk="1" fontAlgn="auto" latinLnBrk="0" hangingPunct="1">
              <a:lnSpc>
                <a:spcPct val="100000"/>
              </a:lnSpc>
              <a:spcBef>
                <a:spcPts val="1490"/>
              </a:spcBef>
              <a:spcAft>
                <a:spcPts val="0"/>
              </a:spcAft>
              <a:buClrTx/>
              <a:buSzTx/>
              <a:buFontTx/>
              <a:buNone/>
              <a:tabLst/>
              <a:defRPr/>
            </a:pPr>
            <a:r>
              <a:rPr kumimoji="0" sz="2399" b="0" i="0" u="none" strike="noStrike" kern="1200" cap="none" spc="-60" normalizeH="0" baseline="0" noProof="0" dirty="0">
                <a:ln>
                  <a:noFill/>
                </a:ln>
                <a:solidFill>
                  <a:srgbClr val="FFFFFF"/>
                </a:solidFill>
                <a:effectLst/>
                <a:uLnTx/>
                <a:uFillTx/>
                <a:latin typeface="Arial"/>
                <a:ea typeface="+mn-ea"/>
                <a:cs typeface="Arial"/>
              </a:rPr>
              <a:t>Middleware</a:t>
            </a:r>
            <a:endParaRPr kumimoji="0" sz="2399" b="0" i="0" u="none" strike="noStrike" kern="1200" cap="none" spc="0" normalizeH="0" baseline="0" noProof="0" dirty="0">
              <a:ln>
                <a:noFill/>
              </a:ln>
              <a:solidFill>
                <a:srgbClr val="FFFFFF"/>
              </a:solidFill>
              <a:effectLst/>
              <a:uLnTx/>
              <a:uFillTx/>
              <a:latin typeface="Arial"/>
              <a:ea typeface="+mn-ea"/>
              <a:cs typeface="Arial"/>
            </a:endParaRPr>
          </a:p>
        </p:txBody>
      </p:sp>
      <p:sp>
        <p:nvSpPr>
          <p:cNvPr id="13" name="object 13"/>
          <p:cNvSpPr/>
          <p:nvPr/>
        </p:nvSpPr>
        <p:spPr>
          <a:xfrm>
            <a:off x="4439779" y="2108037"/>
            <a:ext cx="771324" cy="398041"/>
          </a:xfrm>
          <a:custGeom>
            <a:avLst/>
            <a:gdLst/>
            <a:ahLst/>
            <a:cxnLst/>
            <a:rect l="l" t="t" r="r" b="b"/>
            <a:pathLst>
              <a:path w="771525" h="398144">
                <a:moveTo>
                  <a:pt x="572262" y="0"/>
                </a:moveTo>
                <a:lnTo>
                  <a:pt x="572262" y="99441"/>
                </a:lnTo>
                <a:lnTo>
                  <a:pt x="0" y="99441"/>
                </a:lnTo>
                <a:lnTo>
                  <a:pt x="0" y="298323"/>
                </a:lnTo>
                <a:lnTo>
                  <a:pt x="572262" y="298323"/>
                </a:lnTo>
                <a:lnTo>
                  <a:pt x="572262" y="397763"/>
                </a:lnTo>
                <a:lnTo>
                  <a:pt x="771143" y="198882"/>
                </a:lnTo>
                <a:lnTo>
                  <a:pt x="57226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4" name="object 14"/>
          <p:cNvSpPr/>
          <p:nvPr/>
        </p:nvSpPr>
        <p:spPr>
          <a:xfrm>
            <a:off x="4439779" y="2108037"/>
            <a:ext cx="771324" cy="398041"/>
          </a:xfrm>
          <a:custGeom>
            <a:avLst/>
            <a:gdLst/>
            <a:ahLst/>
            <a:cxnLst/>
            <a:rect l="l" t="t" r="r" b="b"/>
            <a:pathLst>
              <a:path w="771525" h="398144">
                <a:moveTo>
                  <a:pt x="0" y="99441"/>
                </a:moveTo>
                <a:lnTo>
                  <a:pt x="572262" y="99441"/>
                </a:lnTo>
                <a:lnTo>
                  <a:pt x="572262" y="0"/>
                </a:lnTo>
                <a:lnTo>
                  <a:pt x="771143" y="198882"/>
                </a:lnTo>
                <a:lnTo>
                  <a:pt x="572262" y="397763"/>
                </a:lnTo>
                <a:lnTo>
                  <a:pt x="572262" y="298323"/>
                </a:lnTo>
                <a:lnTo>
                  <a:pt x="0" y="298323"/>
                </a:lnTo>
                <a:lnTo>
                  <a:pt x="0" y="99441"/>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5" name="object 15"/>
          <p:cNvSpPr/>
          <p:nvPr/>
        </p:nvSpPr>
        <p:spPr>
          <a:xfrm>
            <a:off x="6007567" y="2717478"/>
            <a:ext cx="771324" cy="398041"/>
          </a:xfrm>
          <a:custGeom>
            <a:avLst/>
            <a:gdLst/>
            <a:ahLst/>
            <a:cxnLst/>
            <a:rect l="l" t="t" r="r" b="b"/>
            <a:pathLst>
              <a:path w="771525" h="398144">
                <a:moveTo>
                  <a:pt x="572262" y="0"/>
                </a:moveTo>
                <a:lnTo>
                  <a:pt x="572262" y="99441"/>
                </a:lnTo>
                <a:lnTo>
                  <a:pt x="0" y="99441"/>
                </a:lnTo>
                <a:lnTo>
                  <a:pt x="0" y="298323"/>
                </a:lnTo>
                <a:lnTo>
                  <a:pt x="572262" y="298323"/>
                </a:lnTo>
                <a:lnTo>
                  <a:pt x="572262" y="397763"/>
                </a:lnTo>
                <a:lnTo>
                  <a:pt x="771143" y="198882"/>
                </a:lnTo>
                <a:lnTo>
                  <a:pt x="57226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6" name="object 16"/>
          <p:cNvSpPr/>
          <p:nvPr/>
        </p:nvSpPr>
        <p:spPr>
          <a:xfrm>
            <a:off x="6007567" y="2717478"/>
            <a:ext cx="771324" cy="398041"/>
          </a:xfrm>
          <a:custGeom>
            <a:avLst/>
            <a:gdLst/>
            <a:ahLst/>
            <a:cxnLst/>
            <a:rect l="l" t="t" r="r" b="b"/>
            <a:pathLst>
              <a:path w="771525" h="398144">
                <a:moveTo>
                  <a:pt x="0" y="99441"/>
                </a:moveTo>
                <a:lnTo>
                  <a:pt x="572262" y="99441"/>
                </a:lnTo>
                <a:lnTo>
                  <a:pt x="572262" y="0"/>
                </a:lnTo>
                <a:lnTo>
                  <a:pt x="771143" y="198882"/>
                </a:lnTo>
                <a:lnTo>
                  <a:pt x="572262" y="397763"/>
                </a:lnTo>
                <a:lnTo>
                  <a:pt x="572262" y="298323"/>
                </a:lnTo>
                <a:lnTo>
                  <a:pt x="0" y="298323"/>
                </a:lnTo>
                <a:lnTo>
                  <a:pt x="0" y="99441"/>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7" name="object 17"/>
          <p:cNvSpPr txBox="1"/>
          <p:nvPr/>
        </p:nvSpPr>
        <p:spPr>
          <a:xfrm>
            <a:off x="6120440" y="2785481"/>
            <a:ext cx="448828" cy="228849"/>
          </a:xfrm>
          <a:prstGeom prst="rect">
            <a:avLst/>
          </a:prstGeom>
        </p:spPr>
        <p:txBody>
          <a:bodyPr vert="horz" wrap="square" lIns="0" tIns="13332" rIns="0" bIns="0" rtlCol="0">
            <a:spAutoFit/>
          </a:bodyPr>
          <a:lstStyle/>
          <a:p>
            <a:pPr marL="12696" marR="0" lvl="0" indent="0" algn="l" defTabSz="914363" rtl="0" eaLnBrk="1" fontAlgn="auto" latinLnBrk="0" hangingPunct="1">
              <a:lnSpc>
                <a:spcPct val="100000"/>
              </a:lnSpc>
              <a:spcBef>
                <a:spcPts val="105"/>
              </a:spcBef>
              <a:spcAft>
                <a:spcPts val="0"/>
              </a:spcAft>
              <a:buClrTx/>
              <a:buSzTx/>
              <a:buFontTx/>
              <a:buNone/>
              <a:tabLst/>
              <a:defRPr/>
            </a:pPr>
            <a:r>
              <a:rPr kumimoji="0" sz="1400" b="0" i="0" u="none" strike="noStrike" kern="1200" cap="none" spc="-50" normalizeH="0" baseline="0" noProof="0" dirty="0">
                <a:ln>
                  <a:noFill/>
                </a:ln>
                <a:solidFill>
                  <a:srgbClr val="FFFFFF"/>
                </a:solidFill>
                <a:effectLst/>
                <a:uLnTx/>
                <a:uFillTx/>
                <a:latin typeface="Arial"/>
                <a:ea typeface="+mn-ea"/>
                <a:cs typeface="Arial"/>
              </a:rPr>
              <a:t>n</a:t>
            </a:r>
            <a:r>
              <a:rPr kumimoji="0" sz="1400" b="0" i="0" u="none" strike="noStrike" kern="1200" cap="none" spc="-110" normalizeH="0" baseline="0" noProof="0" dirty="0">
                <a:ln>
                  <a:noFill/>
                </a:ln>
                <a:solidFill>
                  <a:srgbClr val="FFFFFF"/>
                </a:solidFill>
                <a:effectLst/>
                <a:uLnTx/>
                <a:uFillTx/>
                <a:latin typeface="Arial"/>
                <a:ea typeface="+mn-ea"/>
                <a:cs typeface="Arial"/>
              </a:rPr>
              <a:t>e</a:t>
            </a:r>
            <a:r>
              <a:rPr kumimoji="0" sz="1400" b="0" i="0" u="none" strike="noStrike" kern="1200" cap="none" spc="-25" normalizeH="0" baseline="0" noProof="0" dirty="0">
                <a:ln>
                  <a:noFill/>
                </a:ln>
                <a:solidFill>
                  <a:srgbClr val="FFFFFF"/>
                </a:solidFill>
                <a:effectLst/>
                <a:uLnTx/>
                <a:uFillTx/>
                <a:latin typeface="Arial"/>
                <a:ea typeface="+mn-ea"/>
                <a:cs typeface="Arial"/>
              </a:rPr>
              <a:t>xt(</a:t>
            </a:r>
            <a:r>
              <a:rPr kumimoji="0" sz="1400" b="0" i="0" u="none" strike="noStrike" kern="1200" cap="none" spc="-40" normalizeH="0" baseline="0" noProof="0" dirty="0">
                <a:ln>
                  <a:noFill/>
                </a:ln>
                <a:solidFill>
                  <a:srgbClr val="FFFFFF"/>
                </a:solidFill>
                <a:effectLst/>
                <a:uLnTx/>
                <a:uFillTx/>
                <a:latin typeface="Arial"/>
                <a:ea typeface="+mn-ea"/>
                <a:cs typeface="Arial"/>
              </a:rPr>
              <a:t>)</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18" name="object 18"/>
          <p:cNvSpPr/>
          <p:nvPr/>
        </p:nvSpPr>
        <p:spPr>
          <a:xfrm>
            <a:off x="4433684" y="5498053"/>
            <a:ext cx="784656" cy="398041"/>
          </a:xfrm>
          <a:custGeom>
            <a:avLst/>
            <a:gdLst/>
            <a:ahLst/>
            <a:cxnLst/>
            <a:rect l="l" t="t" r="r" b="b"/>
            <a:pathLst>
              <a:path w="784860" h="398145">
                <a:moveTo>
                  <a:pt x="198882" y="0"/>
                </a:moveTo>
                <a:lnTo>
                  <a:pt x="0" y="198882"/>
                </a:lnTo>
                <a:lnTo>
                  <a:pt x="198882" y="397764"/>
                </a:lnTo>
                <a:lnTo>
                  <a:pt x="198882" y="298323"/>
                </a:lnTo>
                <a:lnTo>
                  <a:pt x="784860" y="298323"/>
                </a:lnTo>
                <a:lnTo>
                  <a:pt x="784860" y="99441"/>
                </a:lnTo>
                <a:lnTo>
                  <a:pt x="198882" y="99441"/>
                </a:lnTo>
                <a:lnTo>
                  <a:pt x="19888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9" name="object 19"/>
          <p:cNvSpPr/>
          <p:nvPr/>
        </p:nvSpPr>
        <p:spPr>
          <a:xfrm>
            <a:off x="4433684" y="5498053"/>
            <a:ext cx="784656" cy="398041"/>
          </a:xfrm>
          <a:custGeom>
            <a:avLst/>
            <a:gdLst/>
            <a:ahLst/>
            <a:cxnLst/>
            <a:rect l="l" t="t" r="r" b="b"/>
            <a:pathLst>
              <a:path w="784860" h="398145">
                <a:moveTo>
                  <a:pt x="784860" y="99441"/>
                </a:moveTo>
                <a:lnTo>
                  <a:pt x="198882" y="99441"/>
                </a:lnTo>
                <a:lnTo>
                  <a:pt x="198882" y="0"/>
                </a:lnTo>
                <a:lnTo>
                  <a:pt x="0" y="198882"/>
                </a:lnTo>
                <a:lnTo>
                  <a:pt x="198882" y="397764"/>
                </a:lnTo>
                <a:lnTo>
                  <a:pt x="198882" y="298323"/>
                </a:lnTo>
                <a:lnTo>
                  <a:pt x="784860" y="298323"/>
                </a:lnTo>
                <a:lnTo>
                  <a:pt x="784860" y="99441"/>
                </a:lnTo>
                <a:close/>
              </a:path>
            </a:pathLst>
          </a:custGeom>
          <a:ln w="12191">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0" name="object 20"/>
          <p:cNvSpPr txBox="1"/>
          <p:nvPr/>
        </p:nvSpPr>
        <p:spPr>
          <a:xfrm>
            <a:off x="4636451" y="5566411"/>
            <a:ext cx="480570" cy="228209"/>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Arial"/>
                <a:ea typeface="+mn-ea"/>
                <a:cs typeface="Arial"/>
              </a:rPr>
              <a:t>r</a:t>
            </a:r>
            <a:r>
              <a:rPr kumimoji="0" sz="1400" b="0" i="0" u="none" strike="noStrike" kern="1200" cap="none" spc="-95" normalizeH="0" baseline="0" noProof="0" dirty="0">
                <a:ln>
                  <a:noFill/>
                </a:ln>
                <a:solidFill>
                  <a:srgbClr val="FFFFFF"/>
                </a:solidFill>
                <a:effectLst/>
                <a:uLnTx/>
                <a:uFillTx/>
                <a:latin typeface="Arial"/>
                <a:ea typeface="+mn-ea"/>
                <a:cs typeface="Arial"/>
              </a:rPr>
              <a:t>e</a:t>
            </a:r>
            <a:r>
              <a:rPr kumimoji="0" sz="1400" b="0" i="0" u="none" strike="noStrike" kern="1200" cap="none" spc="10" normalizeH="0" baseline="0" noProof="0" dirty="0">
                <a:ln>
                  <a:noFill/>
                </a:ln>
                <a:solidFill>
                  <a:srgbClr val="FFFFFF"/>
                </a:solidFill>
                <a:effectLst/>
                <a:uLnTx/>
                <a:uFillTx/>
                <a:latin typeface="Arial"/>
                <a:ea typeface="+mn-ea"/>
                <a:cs typeface="Arial"/>
              </a:rPr>
              <a:t>t</a:t>
            </a:r>
            <a:r>
              <a:rPr kumimoji="0" sz="1400" b="0" i="0" u="none" strike="noStrike" kern="1200" cap="none" spc="15" normalizeH="0" baseline="0" noProof="0" dirty="0">
                <a:ln>
                  <a:noFill/>
                </a:ln>
                <a:solidFill>
                  <a:srgbClr val="FFFFFF"/>
                </a:solidFill>
                <a:effectLst/>
                <a:uLnTx/>
                <a:uFillTx/>
                <a:latin typeface="Arial"/>
                <a:ea typeface="+mn-ea"/>
                <a:cs typeface="Arial"/>
              </a:rPr>
              <a:t>u</a:t>
            </a:r>
            <a:r>
              <a:rPr kumimoji="0" sz="1400" b="0" i="0" u="none" strike="noStrike" kern="1200" cap="none" spc="-10" normalizeH="0" baseline="0" noProof="0" dirty="0">
                <a:ln>
                  <a:noFill/>
                </a:ln>
                <a:solidFill>
                  <a:srgbClr val="FFFFFF"/>
                </a:solidFill>
                <a:effectLst/>
                <a:uLnTx/>
                <a:uFillTx/>
                <a:latin typeface="Arial"/>
                <a:ea typeface="+mn-ea"/>
                <a:cs typeface="Arial"/>
              </a:rPr>
              <a:t>rn</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21" name="object 21"/>
          <p:cNvSpPr/>
          <p:nvPr/>
        </p:nvSpPr>
        <p:spPr>
          <a:xfrm>
            <a:off x="7575355" y="4497045"/>
            <a:ext cx="748470" cy="399311"/>
          </a:xfrm>
          <a:custGeom>
            <a:avLst/>
            <a:gdLst/>
            <a:ahLst/>
            <a:cxnLst/>
            <a:rect l="l" t="t" r="r" b="b"/>
            <a:pathLst>
              <a:path w="748665" h="399414">
                <a:moveTo>
                  <a:pt x="199644" y="0"/>
                </a:moveTo>
                <a:lnTo>
                  <a:pt x="0" y="199644"/>
                </a:lnTo>
                <a:lnTo>
                  <a:pt x="199644" y="399288"/>
                </a:lnTo>
                <a:lnTo>
                  <a:pt x="199644" y="299465"/>
                </a:lnTo>
                <a:lnTo>
                  <a:pt x="748283" y="299465"/>
                </a:lnTo>
                <a:lnTo>
                  <a:pt x="748283" y="99821"/>
                </a:lnTo>
                <a:lnTo>
                  <a:pt x="199644" y="99821"/>
                </a:lnTo>
                <a:lnTo>
                  <a:pt x="199644"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2" name="object 22"/>
          <p:cNvSpPr/>
          <p:nvPr/>
        </p:nvSpPr>
        <p:spPr>
          <a:xfrm>
            <a:off x="7575355" y="4497045"/>
            <a:ext cx="748470" cy="399311"/>
          </a:xfrm>
          <a:custGeom>
            <a:avLst/>
            <a:gdLst/>
            <a:ahLst/>
            <a:cxnLst/>
            <a:rect l="l" t="t" r="r" b="b"/>
            <a:pathLst>
              <a:path w="748665" h="399414">
                <a:moveTo>
                  <a:pt x="748283" y="99821"/>
                </a:moveTo>
                <a:lnTo>
                  <a:pt x="199644" y="99821"/>
                </a:lnTo>
                <a:lnTo>
                  <a:pt x="199644" y="0"/>
                </a:lnTo>
                <a:lnTo>
                  <a:pt x="0" y="199644"/>
                </a:lnTo>
                <a:lnTo>
                  <a:pt x="199644" y="399288"/>
                </a:lnTo>
                <a:lnTo>
                  <a:pt x="199644" y="299465"/>
                </a:lnTo>
                <a:lnTo>
                  <a:pt x="748283" y="299465"/>
                </a:lnTo>
                <a:lnTo>
                  <a:pt x="748283" y="99821"/>
                </a:lnTo>
                <a:close/>
              </a:path>
            </a:pathLst>
          </a:custGeom>
          <a:ln w="12191">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3" name="object 23"/>
          <p:cNvSpPr txBox="1"/>
          <p:nvPr/>
        </p:nvSpPr>
        <p:spPr>
          <a:xfrm>
            <a:off x="7760092" y="4565988"/>
            <a:ext cx="480570" cy="228209"/>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Arial"/>
                <a:ea typeface="+mn-ea"/>
                <a:cs typeface="Arial"/>
              </a:rPr>
              <a:t>r</a:t>
            </a:r>
            <a:r>
              <a:rPr kumimoji="0" sz="1400" b="0" i="0" u="none" strike="noStrike" kern="1200" cap="none" spc="-95" normalizeH="0" baseline="0" noProof="0" dirty="0">
                <a:ln>
                  <a:noFill/>
                </a:ln>
                <a:solidFill>
                  <a:srgbClr val="FFFFFF"/>
                </a:solidFill>
                <a:effectLst/>
                <a:uLnTx/>
                <a:uFillTx/>
                <a:latin typeface="Arial"/>
                <a:ea typeface="+mn-ea"/>
                <a:cs typeface="Arial"/>
              </a:rPr>
              <a:t>e</a:t>
            </a:r>
            <a:r>
              <a:rPr kumimoji="0" sz="1400" b="0" i="0" u="none" strike="noStrike" kern="1200" cap="none" spc="10" normalizeH="0" baseline="0" noProof="0" dirty="0">
                <a:ln>
                  <a:noFill/>
                </a:ln>
                <a:solidFill>
                  <a:srgbClr val="FFFFFF"/>
                </a:solidFill>
                <a:effectLst/>
                <a:uLnTx/>
                <a:uFillTx/>
                <a:latin typeface="Arial"/>
                <a:ea typeface="+mn-ea"/>
                <a:cs typeface="Arial"/>
              </a:rPr>
              <a:t>t</a:t>
            </a:r>
            <a:r>
              <a:rPr kumimoji="0" sz="1400" b="0" i="0" u="none" strike="noStrike" kern="1200" cap="none" spc="15" normalizeH="0" baseline="0" noProof="0" dirty="0">
                <a:ln>
                  <a:noFill/>
                </a:ln>
                <a:solidFill>
                  <a:srgbClr val="FFFFFF"/>
                </a:solidFill>
                <a:effectLst/>
                <a:uLnTx/>
                <a:uFillTx/>
                <a:latin typeface="Arial"/>
                <a:ea typeface="+mn-ea"/>
                <a:cs typeface="Arial"/>
              </a:rPr>
              <a:t>u</a:t>
            </a:r>
            <a:r>
              <a:rPr kumimoji="0" sz="1400" b="0" i="0" u="none" strike="noStrike" kern="1200" cap="none" spc="-10" normalizeH="0" baseline="0" noProof="0" dirty="0">
                <a:ln>
                  <a:noFill/>
                </a:ln>
                <a:solidFill>
                  <a:srgbClr val="FFFFFF"/>
                </a:solidFill>
                <a:effectLst/>
                <a:uLnTx/>
                <a:uFillTx/>
                <a:latin typeface="Arial"/>
                <a:ea typeface="+mn-ea"/>
                <a:cs typeface="Arial"/>
              </a:rPr>
              <a:t>rn</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24" name="object 24"/>
          <p:cNvSpPr/>
          <p:nvPr/>
        </p:nvSpPr>
        <p:spPr>
          <a:xfrm>
            <a:off x="7575354" y="3304065"/>
            <a:ext cx="769420" cy="399311"/>
          </a:xfrm>
          <a:custGeom>
            <a:avLst/>
            <a:gdLst/>
            <a:ahLst/>
            <a:cxnLst/>
            <a:rect l="l" t="t" r="r" b="b"/>
            <a:pathLst>
              <a:path w="769620" h="399414">
                <a:moveTo>
                  <a:pt x="569976" y="0"/>
                </a:moveTo>
                <a:lnTo>
                  <a:pt x="569976" y="99821"/>
                </a:lnTo>
                <a:lnTo>
                  <a:pt x="0" y="99821"/>
                </a:lnTo>
                <a:lnTo>
                  <a:pt x="0" y="299465"/>
                </a:lnTo>
                <a:lnTo>
                  <a:pt x="569976" y="299465"/>
                </a:lnTo>
                <a:lnTo>
                  <a:pt x="569976" y="399287"/>
                </a:lnTo>
                <a:lnTo>
                  <a:pt x="769620" y="199643"/>
                </a:lnTo>
                <a:lnTo>
                  <a:pt x="569976"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5" name="object 25"/>
          <p:cNvSpPr/>
          <p:nvPr/>
        </p:nvSpPr>
        <p:spPr>
          <a:xfrm>
            <a:off x="7575354" y="3304065"/>
            <a:ext cx="769420" cy="399311"/>
          </a:xfrm>
          <a:custGeom>
            <a:avLst/>
            <a:gdLst/>
            <a:ahLst/>
            <a:cxnLst/>
            <a:rect l="l" t="t" r="r" b="b"/>
            <a:pathLst>
              <a:path w="769620" h="399414">
                <a:moveTo>
                  <a:pt x="0" y="99821"/>
                </a:moveTo>
                <a:lnTo>
                  <a:pt x="569976" y="99821"/>
                </a:lnTo>
                <a:lnTo>
                  <a:pt x="569976" y="0"/>
                </a:lnTo>
                <a:lnTo>
                  <a:pt x="769620" y="199643"/>
                </a:lnTo>
                <a:lnTo>
                  <a:pt x="569976" y="399287"/>
                </a:lnTo>
                <a:lnTo>
                  <a:pt x="569976" y="299465"/>
                </a:lnTo>
                <a:lnTo>
                  <a:pt x="0" y="299465"/>
                </a:lnTo>
                <a:lnTo>
                  <a:pt x="0" y="99821"/>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6" name="object 26"/>
          <p:cNvSpPr txBox="1"/>
          <p:nvPr/>
        </p:nvSpPr>
        <p:spPr>
          <a:xfrm>
            <a:off x="7686958" y="3372753"/>
            <a:ext cx="448828" cy="228849"/>
          </a:xfrm>
          <a:prstGeom prst="rect">
            <a:avLst/>
          </a:prstGeom>
        </p:spPr>
        <p:txBody>
          <a:bodyPr vert="horz" wrap="square" lIns="0" tIns="13332" rIns="0" bIns="0" rtlCol="0">
            <a:spAutoFit/>
          </a:bodyPr>
          <a:lstStyle/>
          <a:p>
            <a:pPr marL="12696" marR="0" lvl="0" indent="0" algn="l" defTabSz="914363" rtl="0" eaLnBrk="1" fontAlgn="auto" latinLnBrk="0" hangingPunct="1">
              <a:lnSpc>
                <a:spcPct val="100000"/>
              </a:lnSpc>
              <a:spcBef>
                <a:spcPts val="105"/>
              </a:spcBef>
              <a:spcAft>
                <a:spcPts val="0"/>
              </a:spcAft>
              <a:buClrTx/>
              <a:buSzTx/>
              <a:buFontTx/>
              <a:buNone/>
              <a:tabLst/>
              <a:defRPr/>
            </a:pPr>
            <a:r>
              <a:rPr kumimoji="0" sz="1400" b="0" i="0" u="none" strike="noStrike" kern="1200" cap="none" spc="-50" normalizeH="0" baseline="0" noProof="0" dirty="0">
                <a:ln>
                  <a:noFill/>
                </a:ln>
                <a:solidFill>
                  <a:srgbClr val="FFFFFF"/>
                </a:solidFill>
                <a:effectLst/>
                <a:uLnTx/>
                <a:uFillTx/>
                <a:latin typeface="Arial"/>
                <a:ea typeface="+mn-ea"/>
                <a:cs typeface="Arial"/>
              </a:rPr>
              <a:t>next()</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27" name="object 27"/>
          <p:cNvSpPr/>
          <p:nvPr/>
        </p:nvSpPr>
        <p:spPr>
          <a:xfrm>
            <a:off x="6019755" y="4931273"/>
            <a:ext cx="749740" cy="398041"/>
          </a:xfrm>
          <a:custGeom>
            <a:avLst/>
            <a:gdLst/>
            <a:ahLst/>
            <a:cxnLst/>
            <a:rect l="l" t="t" r="r" b="b"/>
            <a:pathLst>
              <a:path w="749934" h="398145">
                <a:moveTo>
                  <a:pt x="198881" y="0"/>
                </a:moveTo>
                <a:lnTo>
                  <a:pt x="0" y="198881"/>
                </a:lnTo>
                <a:lnTo>
                  <a:pt x="198881" y="397764"/>
                </a:lnTo>
                <a:lnTo>
                  <a:pt x="198881" y="298323"/>
                </a:lnTo>
                <a:lnTo>
                  <a:pt x="749807" y="298323"/>
                </a:lnTo>
                <a:lnTo>
                  <a:pt x="749807" y="99441"/>
                </a:lnTo>
                <a:lnTo>
                  <a:pt x="198881" y="99441"/>
                </a:lnTo>
                <a:lnTo>
                  <a:pt x="198881"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8" name="object 28"/>
          <p:cNvSpPr/>
          <p:nvPr/>
        </p:nvSpPr>
        <p:spPr>
          <a:xfrm>
            <a:off x="6019755" y="4931273"/>
            <a:ext cx="749740" cy="398041"/>
          </a:xfrm>
          <a:custGeom>
            <a:avLst/>
            <a:gdLst/>
            <a:ahLst/>
            <a:cxnLst/>
            <a:rect l="l" t="t" r="r" b="b"/>
            <a:pathLst>
              <a:path w="749934" h="398145">
                <a:moveTo>
                  <a:pt x="749807" y="99441"/>
                </a:moveTo>
                <a:lnTo>
                  <a:pt x="198881" y="99441"/>
                </a:lnTo>
                <a:lnTo>
                  <a:pt x="198881" y="0"/>
                </a:lnTo>
                <a:lnTo>
                  <a:pt x="0" y="198881"/>
                </a:lnTo>
                <a:lnTo>
                  <a:pt x="198881" y="397764"/>
                </a:lnTo>
                <a:lnTo>
                  <a:pt x="198881" y="298323"/>
                </a:lnTo>
                <a:lnTo>
                  <a:pt x="749807" y="298323"/>
                </a:lnTo>
                <a:lnTo>
                  <a:pt x="749807" y="99441"/>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9" name="object 29"/>
          <p:cNvSpPr txBox="1"/>
          <p:nvPr/>
        </p:nvSpPr>
        <p:spPr>
          <a:xfrm>
            <a:off x="6205761" y="5000216"/>
            <a:ext cx="480570" cy="228209"/>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Arial"/>
                <a:ea typeface="+mn-ea"/>
                <a:cs typeface="Arial"/>
              </a:rPr>
              <a:t>r</a:t>
            </a:r>
            <a:r>
              <a:rPr kumimoji="0" sz="1400" b="0" i="0" u="none" strike="noStrike" kern="1200" cap="none" spc="-95" normalizeH="0" baseline="0" noProof="0" dirty="0">
                <a:ln>
                  <a:noFill/>
                </a:ln>
                <a:solidFill>
                  <a:srgbClr val="FFFFFF"/>
                </a:solidFill>
                <a:effectLst/>
                <a:uLnTx/>
                <a:uFillTx/>
                <a:latin typeface="Arial"/>
                <a:ea typeface="+mn-ea"/>
                <a:cs typeface="Arial"/>
              </a:rPr>
              <a:t>e</a:t>
            </a:r>
            <a:r>
              <a:rPr kumimoji="0" sz="1400" b="0" i="0" u="none" strike="noStrike" kern="1200" cap="none" spc="10" normalizeH="0" baseline="0" noProof="0" dirty="0">
                <a:ln>
                  <a:noFill/>
                </a:ln>
                <a:solidFill>
                  <a:srgbClr val="FFFFFF"/>
                </a:solidFill>
                <a:effectLst/>
                <a:uLnTx/>
                <a:uFillTx/>
                <a:latin typeface="Arial"/>
                <a:ea typeface="+mn-ea"/>
                <a:cs typeface="Arial"/>
              </a:rPr>
              <a:t>t</a:t>
            </a:r>
            <a:r>
              <a:rPr kumimoji="0" sz="1400" b="0" i="0" u="none" strike="noStrike" kern="1200" cap="none" spc="15" normalizeH="0" baseline="0" noProof="0" dirty="0">
                <a:ln>
                  <a:noFill/>
                </a:ln>
                <a:solidFill>
                  <a:srgbClr val="FFFFFF"/>
                </a:solidFill>
                <a:effectLst/>
                <a:uLnTx/>
                <a:uFillTx/>
                <a:latin typeface="Arial"/>
                <a:ea typeface="+mn-ea"/>
                <a:cs typeface="Arial"/>
              </a:rPr>
              <a:t>u</a:t>
            </a:r>
            <a:r>
              <a:rPr kumimoji="0" sz="1400" b="0" i="0" u="none" strike="noStrike" kern="1200" cap="none" spc="-10" normalizeH="0" baseline="0" noProof="0" dirty="0">
                <a:ln>
                  <a:noFill/>
                </a:ln>
                <a:solidFill>
                  <a:srgbClr val="FFFFFF"/>
                </a:solidFill>
                <a:effectLst/>
                <a:uLnTx/>
                <a:uFillTx/>
                <a:latin typeface="Arial"/>
                <a:ea typeface="+mn-ea"/>
                <a:cs typeface="Arial"/>
              </a:rPr>
              <a:t>rn</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32" name="object 32"/>
          <p:cNvSpPr/>
          <p:nvPr/>
        </p:nvSpPr>
        <p:spPr>
          <a:xfrm>
            <a:off x="2875039" y="2146127"/>
            <a:ext cx="771324" cy="398041"/>
          </a:xfrm>
          <a:custGeom>
            <a:avLst/>
            <a:gdLst/>
            <a:ahLst/>
            <a:cxnLst/>
            <a:rect l="l" t="t" r="r" b="b"/>
            <a:pathLst>
              <a:path w="771525" h="398144">
                <a:moveTo>
                  <a:pt x="572262" y="0"/>
                </a:moveTo>
                <a:lnTo>
                  <a:pt x="572262" y="99441"/>
                </a:lnTo>
                <a:lnTo>
                  <a:pt x="0" y="99441"/>
                </a:lnTo>
                <a:lnTo>
                  <a:pt x="0" y="298323"/>
                </a:lnTo>
                <a:lnTo>
                  <a:pt x="572262" y="298323"/>
                </a:lnTo>
                <a:lnTo>
                  <a:pt x="572262" y="397763"/>
                </a:lnTo>
                <a:lnTo>
                  <a:pt x="771144" y="198882"/>
                </a:lnTo>
                <a:lnTo>
                  <a:pt x="57226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3" name="object 33"/>
          <p:cNvSpPr/>
          <p:nvPr/>
        </p:nvSpPr>
        <p:spPr>
          <a:xfrm>
            <a:off x="2875039" y="2146127"/>
            <a:ext cx="771324" cy="398041"/>
          </a:xfrm>
          <a:custGeom>
            <a:avLst/>
            <a:gdLst/>
            <a:ahLst/>
            <a:cxnLst/>
            <a:rect l="l" t="t" r="r" b="b"/>
            <a:pathLst>
              <a:path w="771525" h="398144">
                <a:moveTo>
                  <a:pt x="0" y="99441"/>
                </a:moveTo>
                <a:lnTo>
                  <a:pt x="572262" y="99441"/>
                </a:lnTo>
                <a:lnTo>
                  <a:pt x="572262" y="0"/>
                </a:lnTo>
                <a:lnTo>
                  <a:pt x="771144" y="198882"/>
                </a:lnTo>
                <a:lnTo>
                  <a:pt x="572262" y="397763"/>
                </a:lnTo>
                <a:lnTo>
                  <a:pt x="572262" y="298323"/>
                </a:lnTo>
                <a:lnTo>
                  <a:pt x="0" y="298323"/>
                </a:lnTo>
                <a:lnTo>
                  <a:pt x="0" y="99441"/>
                </a:lnTo>
                <a:close/>
              </a:path>
            </a:pathLst>
          </a:custGeom>
          <a:ln w="12191">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4" name="object 34"/>
          <p:cNvSpPr/>
          <p:nvPr/>
        </p:nvSpPr>
        <p:spPr>
          <a:xfrm>
            <a:off x="2881132" y="5501101"/>
            <a:ext cx="764976" cy="399311"/>
          </a:xfrm>
          <a:custGeom>
            <a:avLst/>
            <a:gdLst/>
            <a:ahLst/>
            <a:cxnLst/>
            <a:rect l="l" t="t" r="r" b="b"/>
            <a:pathLst>
              <a:path w="765175" h="399414">
                <a:moveTo>
                  <a:pt x="199644" y="0"/>
                </a:moveTo>
                <a:lnTo>
                  <a:pt x="0" y="199644"/>
                </a:lnTo>
                <a:lnTo>
                  <a:pt x="199644" y="399288"/>
                </a:lnTo>
                <a:lnTo>
                  <a:pt x="199644" y="299466"/>
                </a:lnTo>
                <a:lnTo>
                  <a:pt x="765048" y="299466"/>
                </a:lnTo>
                <a:lnTo>
                  <a:pt x="765048" y="99822"/>
                </a:lnTo>
                <a:lnTo>
                  <a:pt x="199644" y="99822"/>
                </a:lnTo>
                <a:lnTo>
                  <a:pt x="199644"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5" name="object 35"/>
          <p:cNvSpPr/>
          <p:nvPr/>
        </p:nvSpPr>
        <p:spPr>
          <a:xfrm>
            <a:off x="2881132" y="5501101"/>
            <a:ext cx="764976" cy="399311"/>
          </a:xfrm>
          <a:custGeom>
            <a:avLst/>
            <a:gdLst/>
            <a:ahLst/>
            <a:cxnLst/>
            <a:rect l="l" t="t" r="r" b="b"/>
            <a:pathLst>
              <a:path w="765175" h="399414">
                <a:moveTo>
                  <a:pt x="765048" y="299466"/>
                </a:moveTo>
                <a:lnTo>
                  <a:pt x="199644" y="299466"/>
                </a:lnTo>
                <a:lnTo>
                  <a:pt x="199644" y="399288"/>
                </a:lnTo>
                <a:lnTo>
                  <a:pt x="0" y="199644"/>
                </a:lnTo>
                <a:lnTo>
                  <a:pt x="199644" y="0"/>
                </a:lnTo>
                <a:lnTo>
                  <a:pt x="199644" y="99822"/>
                </a:lnTo>
                <a:lnTo>
                  <a:pt x="765048" y="99822"/>
                </a:lnTo>
                <a:lnTo>
                  <a:pt x="765048" y="299466"/>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A94C05DF-17AE-4577-BF2B-AB74EEBAE9FE}"/>
              </a:ext>
            </a:extLst>
          </p:cNvPr>
          <p:cNvSpPr/>
          <p:nvPr/>
        </p:nvSpPr>
        <p:spPr bwMode="auto">
          <a:xfrm>
            <a:off x="630117" y="2061825"/>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Request</a:t>
            </a:r>
          </a:p>
        </p:txBody>
      </p:sp>
      <p:sp>
        <p:nvSpPr>
          <p:cNvPr id="38" name="Rectangle 37">
            <a:extLst>
              <a:ext uri="{FF2B5EF4-FFF2-40B4-BE49-F238E27FC236}">
                <a16:creationId xmlns:a16="http://schemas.microsoft.com/office/drawing/2014/main" id="{B9EF9F10-0289-4777-9B41-D180D1FDCB75}"/>
              </a:ext>
            </a:extLst>
          </p:cNvPr>
          <p:cNvSpPr/>
          <p:nvPr/>
        </p:nvSpPr>
        <p:spPr bwMode="auto">
          <a:xfrm>
            <a:off x="649300" y="5413544"/>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Response</a:t>
            </a:r>
          </a:p>
        </p:txBody>
      </p:sp>
      <p:sp>
        <p:nvSpPr>
          <p:cNvPr id="42" name="Title 2">
            <a:extLst>
              <a:ext uri="{FF2B5EF4-FFF2-40B4-BE49-F238E27FC236}">
                <a16:creationId xmlns:a16="http://schemas.microsoft.com/office/drawing/2014/main" id="{49F98501-9C8A-487E-9CDC-15FAA4C2751A}"/>
              </a:ext>
            </a:extLst>
          </p:cNvPr>
          <p:cNvSpPr txBox="1">
            <a:spLocks/>
          </p:cNvSpPr>
          <p:nvPr/>
        </p:nvSpPr>
        <p:spPr>
          <a:xfrm>
            <a:off x="269170" y="289513"/>
            <a:ext cx="11652805" cy="899665"/>
          </a:xfrm>
          <a:prstGeom prst="rect">
            <a:avLst/>
          </a:prstGeom>
        </p:spPr>
        <p:txBody>
          <a:bodyPr vert="horz" wrap="square" lIns="146304" tIns="91440" rIns="146304" bIns="91440" rtlCol="0" anchor="t">
            <a:noAutofit/>
          </a:bodyPr>
          <a:lst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3918" rtl="0" eaLnBrk="1" fontAlgn="auto" latinLnBrk="0" hangingPunct="1">
              <a:lnSpc>
                <a:spcPct val="90000"/>
              </a:lnSpc>
              <a:spcBef>
                <a:spcPct val="0"/>
              </a:spcBef>
              <a:spcAft>
                <a:spcPts val="0"/>
              </a:spcAft>
              <a:buClrTx/>
              <a:buSzTx/>
              <a:buFontTx/>
              <a:buNone/>
              <a:tabLst/>
              <a:defRPr/>
            </a:pPr>
            <a:r>
              <a:rPr kumimoji="0" lang="en-US" sz="4703" b="0" i="0" u="none" strike="noStrike" kern="1200" cap="none" spc="-100" normalizeH="0" baseline="0" noProof="0" dirty="0">
                <a:ln w="3175">
                  <a:noFill/>
                </a:ln>
                <a:solidFill>
                  <a:srgbClr val="FFFFFF"/>
                </a:solidFill>
                <a:effectLst/>
                <a:uLnTx/>
                <a:uFillTx/>
                <a:latin typeface="Segoe UI Light"/>
                <a:ea typeface="+mn-ea"/>
                <a:cs typeface="Segoe UI" pitchFamily="34" charset="0"/>
              </a:rPr>
              <a:t>Kestrel + </a:t>
            </a:r>
            <a:r>
              <a:rPr kumimoji="0" lang="en-US" sz="4703" b="0" i="0" u="none" strike="noStrike" kern="1200" cap="none" spc="-100" normalizeH="0" baseline="0" noProof="0" dirty="0" err="1">
                <a:ln w="3175">
                  <a:noFill/>
                </a:ln>
                <a:solidFill>
                  <a:srgbClr val="FFFFFF"/>
                </a:solidFill>
                <a:effectLst/>
                <a:uLnTx/>
                <a:uFillTx/>
                <a:latin typeface="Segoe UI Light"/>
                <a:ea typeface="+mn-ea"/>
                <a:cs typeface="Segoe UI" pitchFamily="34" charset="0"/>
              </a:rPr>
              <a:t>Middlewares</a:t>
            </a:r>
            <a:endParaRPr kumimoji="0" lang="en-US" sz="4703"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652959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Lagash_Template_MetroStyle">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11.xml><?xml version="1.0" encoding="utf-8"?>
<a:theme xmlns:a="http://schemas.openxmlformats.org/drawingml/2006/main" name="2_Lagash_Template_MetroStyle">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12.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91FCE2E3-5CE1-4FBE-A736-97B152C1CFAE}" vid="{74AAB07F-9178-4C7E-A9DE-2E8095B0BA9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16x9_New_Win_PPT_Template_4_compressed">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Custom">
      <a:majorFont>
        <a:latin typeface="Segoe Semibold"/>
        <a:ea typeface=""/>
        <a:cs typeface=""/>
      </a:majorFont>
      <a:minorFont>
        <a:latin typeface="Segoe UI Light"/>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38100">
          <a:solidFill>
            <a:schemeClr val="bg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dirty="0" err="1" smtClean="0">
            <a:solidFill>
              <a:schemeClr val="tx1">
                <a:lumMod val="75000"/>
                <a:lumOff val="25000"/>
                <a:alpha val="99000"/>
              </a:schemeClr>
            </a:solidFill>
          </a:defRPr>
        </a:defPPr>
      </a:lstStyle>
    </a:txDef>
  </a:objectDefaults>
  <a:extraClrSchemeLst/>
</a:theme>
</file>

<file path=ppt/theme/theme3.xml><?xml version="1.0" encoding="utf-8"?>
<a:theme xmlns:a="http://schemas.openxmlformats.org/drawingml/2006/main" name="TechDays 2012 Devs v1">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5.xml><?xml version="1.0" encoding="utf-8"?>
<a:theme xmlns:a="http://schemas.openxmlformats.org/drawingml/2006/main" name="8-30707_dotnetConf_Template">
  <a:themeElements>
    <a:clrScheme name="dotnetConf">
      <a:dk1>
        <a:srgbClr val="1E1A20"/>
      </a:dk1>
      <a:lt1>
        <a:srgbClr val="FFFFFF"/>
      </a:lt1>
      <a:dk2>
        <a:srgbClr val="107C10"/>
      </a:dk2>
      <a:lt2>
        <a:srgbClr val="F8F8F8"/>
      </a:lt2>
      <a:accent1>
        <a:srgbClr val="107C10"/>
      </a:accent1>
      <a:accent2>
        <a:srgbClr val="D83B01"/>
      </a:accent2>
      <a:accent3>
        <a:srgbClr val="0078D7"/>
      </a:accent3>
      <a:accent4>
        <a:srgbClr val="FFB900"/>
      </a:accent4>
      <a:accent5>
        <a:srgbClr val="D2D2D2"/>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otnetConf_2016_16x9_Template" id="{C0749003-9B83-4EC7-9CCE-0827D34B3F3D}" vid="{573B5C64-E77A-410B-B9D9-EC179F4A090A}"/>
    </a:ext>
  </a:extLst>
</a:theme>
</file>

<file path=ppt/theme/theme6.xml><?xml version="1.0" encoding="utf-8"?>
<a:theme xmlns:a="http://schemas.openxmlformats.org/drawingml/2006/main" name="1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7.xml><?xml version="1.0" encoding="utf-8"?>
<a:theme xmlns:a="http://schemas.openxmlformats.org/drawingml/2006/main" name="TechEd 2014 Dk Blue">
  <a:themeElements>
    <a:clrScheme name="Custom 1">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8.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9.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72533711bacf991a4680f48ae6b725f9">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de17010d50e6e632f300eac8dfd378e"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Rodolfo Finochietti</External_x0020_Speaker>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AudienceTaxHTField0 xmlns="8b529f77-48ab-4581-b468-93f09345b8aa">
      <Terms xmlns="http://schemas.microsoft.com/office/infopath/2007/PartnerControls"/>
    </Audience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documentManagement>
</p:properties>
</file>

<file path=customXml/itemProps1.xml><?xml version="1.0" encoding="utf-8"?>
<ds:datastoreItem xmlns:ds="http://schemas.openxmlformats.org/officeDocument/2006/customXml" ds:itemID="{A4A71FB1-3FB8-468F-9C64-2246CB74C7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2295e2e7-0eeb-498e-8716-217bb2ee6ee3"/>
    <ds:schemaRef ds:uri="http://purl.org/dc/dcmitype/"/>
    <ds:schemaRef ds:uri="http://www.w3.org/XML/1998/namespace"/>
    <ds:schemaRef ds:uri="http://schemas.microsoft.com/office/infopath/2007/PartnerControls"/>
    <ds:schemaRef ds:uri="http://schemas.microsoft.com/office/2006/documentManagement/types"/>
    <ds:schemaRef ds:uri="http://schemas.openxmlformats.org/package/2006/metadata/core-properties"/>
    <ds:schemaRef ds:uri="http://purl.org/dc/terms/"/>
    <ds:schemaRef ds:uri="8b529f77-48ab-4581-b468-93f09345b8aa"/>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Lagash_Template_MetroStyle.potx</Template>
  <TotalTime>22759</TotalTime>
  <Words>2508</Words>
  <Application>Microsoft Office PowerPoint</Application>
  <PresentationFormat>Custom</PresentationFormat>
  <Paragraphs>407</Paragraphs>
  <Slides>32</Slides>
  <Notes>27</Notes>
  <HiddenSlides>0</HiddenSlides>
  <MMClips>0</MMClips>
  <ScaleCrop>false</ScaleCrop>
  <HeadingPairs>
    <vt:vector size="6" baseType="variant">
      <vt:variant>
        <vt:lpstr>Fonts Used</vt:lpstr>
      </vt:variant>
      <vt:variant>
        <vt:i4>13</vt:i4>
      </vt:variant>
      <vt:variant>
        <vt:lpstr>Theme</vt:lpstr>
      </vt:variant>
      <vt:variant>
        <vt:i4>12</vt:i4>
      </vt:variant>
      <vt:variant>
        <vt:lpstr>Slide Titles</vt:lpstr>
      </vt:variant>
      <vt:variant>
        <vt:i4>32</vt:i4>
      </vt:variant>
    </vt:vector>
  </HeadingPairs>
  <TitlesOfParts>
    <vt:vector size="57" baseType="lpstr">
      <vt:lpstr>Arial</vt:lpstr>
      <vt:lpstr>Arial Black</vt:lpstr>
      <vt:lpstr>Avenir LT Pro 45 Book</vt:lpstr>
      <vt:lpstr>Calibri</vt:lpstr>
      <vt:lpstr>Calibri Light</vt:lpstr>
      <vt:lpstr>Consolas</vt:lpstr>
      <vt:lpstr>Segoe Semibold</vt:lpstr>
      <vt:lpstr>Segoe UI</vt:lpstr>
      <vt:lpstr>Segoe UI Light</vt:lpstr>
      <vt:lpstr>Segoe UI Semibold</vt:lpstr>
      <vt:lpstr>Segoe UI Semilight</vt:lpstr>
      <vt:lpstr>Times New Roman</vt:lpstr>
      <vt:lpstr>Wingdings</vt:lpstr>
      <vt:lpstr>Lagash_Template_MetroStyle</vt:lpstr>
      <vt:lpstr>1_16x9_New_Win_PPT_Template_4_compressed</vt:lpstr>
      <vt:lpstr>TechDays 2012 Devs v1</vt:lpstr>
      <vt:lpstr>5-30536_Build_2014_Breakout_Template_White_16x9</vt:lpstr>
      <vt:lpstr>8-30707_dotnetConf_Template</vt:lpstr>
      <vt:lpstr>1_5-30536_Build_2014_Breakout_Template_White_16x9</vt:lpstr>
      <vt:lpstr>TechEd 2014 Dk Blue</vt:lpstr>
      <vt:lpstr>5-30721_Build_2016_Template_Light</vt:lpstr>
      <vt:lpstr>office theme</vt:lpstr>
      <vt:lpstr>1_5-30721_Build_2016_Template_Light</vt:lpstr>
      <vt:lpstr>2_Lagash_Template_MetroStyle</vt:lpstr>
      <vt:lpstr>9-51056_Build 2019 Breakout_White Template</vt:lpstr>
      <vt:lpstr>.NET Core Workshop </vt:lpstr>
      <vt:lpstr>.NET: the family gets bigger</vt:lpstr>
      <vt:lpstr>Languages</vt:lpstr>
      <vt:lpstr>.NET Command Line Interface (CLI)</vt:lpstr>
      <vt:lpstr>Development Tools</vt:lpstr>
      <vt:lpstr>ASP.NET Core</vt:lpstr>
      <vt:lpstr>ASP.NET Core and the modern web</vt:lpstr>
      <vt:lpstr>Middleware</vt:lpstr>
      <vt:lpstr>PowerPoint Presentation</vt:lpstr>
      <vt:lpstr>Data Access</vt:lpstr>
      <vt:lpstr>Deploy</vt:lpstr>
      <vt:lpstr>PowerPoint Presentation</vt:lpstr>
      <vt:lpstr>.NET yesterday—app models and libraries</vt:lpstr>
      <vt:lpstr>.NET today</vt:lpstr>
      <vt:lpstr>.NET Standard</vt:lpstr>
      <vt:lpstr>PowerPoint Presentation</vt:lpstr>
      <vt:lpstr>.NET Growth continues</vt:lpstr>
      <vt:lpstr>Open source momentum</vt:lpstr>
      <vt:lpstr>https://github.com/dotnet/core</vt:lpstr>
      <vt:lpstr>.NET is active and growing</vt:lpstr>
      <vt:lpstr>Guidance - .NET Architecture</vt:lpstr>
      <vt:lpstr>PowerPoint Presentation</vt:lpstr>
      <vt:lpstr>PowerPoint Presentation</vt:lpstr>
      <vt:lpstr>The .NET Roadmap</vt:lpstr>
      <vt:lpstr>The .NET Roadmap</vt:lpstr>
      <vt:lpstr>Introducing .NET 5</vt:lpstr>
      <vt:lpstr>Introducing .NET 5</vt:lpstr>
      <vt:lpstr>What is not in .NET 5?</vt:lpstr>
      <vt:lpstr>PowerPoint Presentation</vt:lpstr>
      <vt:lpstr>PowerPoint Presentation</vt:lpstr>
      <vt:lpstr>¿Preguntas?</vt:lpstr>
      <vt:lpstr>¡ Gracias!</vt:lpstr>
    </vt:vector>
  </TitlesOfParts>
  <Manager/>
  <Company>Lagash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ASP.NET Core 1.0</dc:title>
  <dc:subject/>
  <dc:creator>Rodolfo Finochietti</dc:creator>
  <cp:keywords>ASP.NET Core 1.0</cp:keywords>
  <dc:description/>
  <cp:lastModifiedBy>Mariano Sánchez</cp:lastModifiedBy>
  <cp:revision>773</cp:revision>
  <dcterms:created xsi:type="dcterms:W3CDTF">2012-02-15T23:39:54Z</dcterms:created>
  <dcterms:modified xsi:type="dcterms:W3CDTF">2019-08-12T20:00:39Z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